
<file path=[Content_Types].xml><?xml version="1.0" encoding="utf-8"?>
<Types xmlns="http://schemas.openxmlformats.org/package/2006/content-types">
  <Default Extension="bin" ContentType="audio/unknown"/>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5"/>
  </p:sldMasterIdLst>
  <p:notesMasterIdLst>
    <p:notesMasterId r:id="rId21"/>
  </p:notesMasterIdLst>
  <p:sldIdLst>
    <p:sldId id="256" r:id="rId6"/>
    <p:sldId id="271" r:id="rId7"/>
    <p:sldId id="279" r:id="rId8"/>
    <p:sldId id="272" r:id="rId9"/>
    <p:sldId id="273" r:id="rId10"/>
    <p:sldId id="280" r:id="rId11"/>
    <p:sldId id="260" r:id="rId12"/>
    <p:sldId id="267" r:id="rId13"/>
    <p:sldId id="281" r:id="rId14"/>
    <p:sldId id="266" r:id="rId15"/>
    <p:sldId id="282" r:id="rId16"/>
    <p:sldId id="268" r:id="rId17"/>
    <p:sldId id="277" r:id="rId18"/>
    <p:sldId id="269" r:id="rId19"/>
    <p:sldId id="278" r:id="rId20"/>
  </p:sldIdLst>
  <p:sldSz cx="9144000" cy="6858000" type="screen4x3"/>
  <p:notesSz cx="6858000" cy="9144000"/>
  <p:custDataLst>
    <p:tags r:id="rId22"/>
  </p:custDataLst>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245" y="8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p:cViewPr>
        <p:scale>
          <a:sx n="100" d="100"/>
          <a:sy n="100"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955056-7955-4A9A-BB43-91CC028539E6}" type="doc">
      <dgm:prSet loTypeId="urn:microsoft.com/office/officeart/2005/8/layout/radial6" loCatId="cycle" qsTypeId="urn:microsoft.com/office/officeart/2005/8/quickstyle/simple5" qsCatId="simple" csTypeId="urn:microsoft.com/office/officeart/2005/8/colors/colorful1#2" csCatId="colorful" phldr="1"/>
      <dgm:spPr/>
      <dgm:t>
        <a:bodyPr/>
        <a:lstStyle/>
        <a:p>
          <a:endParaRPr lang="en-US"/>
        </a:p>
      </dgm:t>
    </dgm:pt>
    <dgm:pt modelId="{A3EE8E4F-A89E-43BC-9143-E23884656D6D}">
      <dgm:prSet phldrT="[Text]"/>
      <dgm:spPr/>
      <dgm:t>
        <a:bodyPr/>
        <a:lstStyle/>
        <a:p>
          <a:r>
            <a:rPr lang="en-US" dirty="0" smtClean="0"/>
            <a:t>HR-Business Strategy</a:t>
          </a:r>
          <a:endParaRPr lang="en-US" dirty="0"/>
        </a:p>
      </dgm:t>
    </dgm:pt>
    <dgm:pt modelId="{A720D639-CB91-4853-9C16-9309434971E8}" type="parTrans" cxnId="{77CF2039-5FB0-4163-849B-6728BB473C2D}">
      <dgm:prSet/>
      <dgm:spPr/>
      <dgm:t>
        <a:bodyPr/>
        <a:lstStyle/>
        <a:p>
          <a:endParaRPr lang="en-US"/>
        </a:p>
      </dgm:t>
    </dgm:pt>
    <dgm:pt modelId="{19CE160E-E762-4B8E-947F-AAAEFC3FFD29}" type="sibTrans" cxnId="{77CF2039-5FB0-4163-849B-6728BB473C2D}">
      <dgm:prSet/>
      <dgm:spPr/>
      <dgm:t>
        <a:bodyPr/>
        <a:lstStyle/>
        <a:p>
          <a:endParaRPr lang="en-US"/>
        </a:p>
      </dgm:t>
    </dgm:pt>
    <dgm:pt modelId="{94FD4860-4725-4AE1-BD19-F352B5A4DBB6}">
      <dgm:prSet phldrT="[Text]"/>
      <dgm:spPr/>
      <dgm:t>
        <a:bodyPr/>
        <a:lstStyle/>
        <a:p>
          <a:r>
            <a:rPr lang="en-US" dirty="0" smtClean="0"/>
            <a:t>Human Capitol</a:t>
          </a:r>
          <a:endParaRPr lang="en-US" dirty="0"/>
        </a:p>
      </dgm:t>
    </dgm:pt>
    <dgm:pt modelId="{0AD5A39B-1780-4236-9C6D-C5FC869B123D}" type="parTrans" cxnId="{426CD1E0-4CA4-47EC-886F-C824237E6552}">
      <dgm:prSet/>
      <dgm:spPr/>
      <dgm:t>
        <a:bodyPr/>
        <a:lstStyle/>
        <a:p>
          <a:endParaRPr lang="en-US"/>
        </a:p>
      </dgm:t>
    </dgm:pt>
    <dgm:pt modelId="{B7E1723D-C4C2-458E-9A24-087E15AB95E5}" type="sibTrans" cxnId="{426CD1E0-4CA4-47EC-886F-C824237E6552}">
      <dgm:prSet/>
      <dgm:spPr/>
      <dgm:t>
        <a:bodyPr/>
        <a:lstStyle/>
        <a:p>
          <a:endParaRPr lang="en-US"/>
        </a:p>
      </dgm:t>
    </dgm:pt>
    <dgm:pt modelId="{0E6229A8-09EF-4CB2-80E8-0EBFD6C2F50D}">
      <dgm:prSet phldrT="[Text]"/>
      <dgm:spPr/>
      <dgm:t>
        <a:bodyPr/>
        <a:lstStyle/>
        <a:p>
          <a:r>
            <a:rPr lang="en-US" dirty="0" smtClean="0"/>
            <a:t>Added Value</a:t>
          </a:r>
          <a:endParaRPr lang="en-US" dirty="0"/>
        </a:p>
      </dgm:t>
    </dgm:pt>
    <dgm:pt modelId="{AD70B52F-D324-4F1D-8A9F-DFD33785F1C7}" type="parTrans" cxnId="{EB2A83FE-94FB-486C-8F10-123F7B787CD6}">
      <dgm:prSet/>
      <dgm:spPr/>
      <dgm:t>
        <a:bodyPr/>
        <a:lstStyle/>
        <a:p>
          <a:endParaRPr lang="en-US"/>
        </a:p>
      </dgm:t>
    </dgm:pt>
    <dgm:pt modelId="{9AFBC879-D711-4BEE-B7F3-905F3F6AA66F}" type="sibTrans" cxnId="{EB2A83FE-94FB-486C-8F10-123F7B787CD6}">
      <dgm:prSet/>
      <dgm:spPr/>
      <dgm:t>
        <a:bodyPr/>
        <a:lstStyle/>
        <a:p>
          <a:endParaRPr lang="en-US"/>
        </a:p>
      </dgm:t>
    </dgm:pt>
    <dgm:pt modelId="{6A46E2AE-AAE1-4E52-AA22-2C75EB2DAFA1}">
      <dgm:prSet phldrT="[Text]"/>
      <dgm:spPr/>
      <dgm:t>
        <a:bodyPr/>
        <a:lstStyle/>
        <a:p>
          <a:r>
            <a:rPr lang="en-US" dirty="0" smtClean="0"/>
            <a:t>Rewards</a:t>
          </a:r>
          <a:endParaRPr lang="en-US" dirty="0"/>
        </a:p>
      </dgm:t>
    </dgm:pt>
    <dgm:pt modelId="{F1025BEC-1D8D-48A9-9C66-AF11E23DFC52}" type="parTrans" cxnId="{45309526-108A-41B3-9C5F-BAC182332A43}">
      <dgm:prSet/>
      <dgm:spPr/>
      <dgm:t>
        <a:bodyPr/>
        <a:lstStyle/>
        <a:p>
          <a:endParaRPr lang="en-US"/>
        </a:p>
      </dgm:t>
    </dgm:pt>
    <dgm:pt modelId="{5E6282D0-D4CD-48CF-9526-BC85713CB3E9}" type="sibTrans" cxnId="{45309526-108A-41B3-9C5F-BAC182332A43}">
      <dgm:prSet/>
      <dgm:spPr/>
      <dgm:t>
        <a:bodyPr/>
        <a:lstStyle/>
        <a:p>
          <a:endParaRPr lang="en-US"/>
        </a:p>
      </dgm:t>
    </dgm:pt>
    <dgm:pt modelId="{053F25B9-1D6B-4F13-A0E8-BA17E9DBB704}">
      <dgm:prSet phldrT="[Text]"/>
      <dgm:spPr/>
      <dgm:t>
        <a:bodyPr/>
        <a:lstStyle/>
        <a:p>
          <a:r>
            <a:rPr lang="en-US" dirty="0" smtClean="0"/>
            <a:t>Results Driven</a:t>
          </a:r>
          <a:endParaRPr lang="en-US" dirty="0"/>
        </a:p>
      </dgm:t>
    </dgm:pt>
    <dgm:pt modelId="{B7C6E080-2DE6-4DC2-BC69-F3EBEDEAAD79}" type="parTrans" cxnId="{1A5A7D28-58B1-4D96-99CF-6EDE16FC5973}">
      <dgm:prSet/>
      <dgm:spPr/>
      <dgm:t>
        <a:bodyPr/>
        <a:lstStyle/>
        <a:p>
          <a:endParaRPr lang="en-US"/>
        </a:p>
      </dgm:t>
    </dgm:pt>
    <dgm:pt modelId="{10FA17E1-06A0-4B7F-B3B1-447DB445D1B4}" type="sibTrans" cxnId="{1A5A7D28-58B1-4D96-99CF-6EDE16FC5973}">
      <dgm:prSet/>
      <dgm:spPr/>
      <dgm:t>
        <a:bodyPr/>
        <a:lstStyle/>
        <a:p>
          <a:endParaRPr lang="en-US"/>
        </a:p>
      </dgm:t>
    </dgm:pt>
    <dgm:pt modelId="{F09F9101-5C3B-495C-8CAA-8693DAC704DA}" type="pres">
      <dgm:prSet presAssocID="{04955056-7955-4A9A-BB43-91CC028539E6}" presName="Name0" presStyleCnt="0">
        <dgm:presLayoutVars>
          <dgm:chMax val="1"/>
          <dgm:dir/>
          <dgm:animLvl val="ctr"/>
          <dgm:resizeHandles val="exact"/>
        </dgm:presLayoutVars>
      </dgm:prSet>
      <dgm:spPr/>
      <dgm:t>
        <a:bodyPr/>
        <a:lstStyle/>
        <a:p>
          <a:endParaRPr lang="en-US"/>
        </a:p>
      </dgm:t>
    </dgm:pt>
    <dgm:pt modelId="{04FEE340-9857-4FF0-B84E-0B4080C8D5B4}" type="pres">
      <dgm:prSet presAssocID="{A3EE8E4F-A89E-43BC-9143-E23884656D6D}" presName="centerShape" presStyleLbl="node0" presStyleIdx="0" presStyleCnt="1"/>
      <dgm:spPr/>
      <dgm:t>
        <a:bodyPr/>
        <a:lstStyle/>
        <a:p>
          <a:endParaRPr lang="en-US"/>
        </a:p>
      </dgm:t>
    </dgm:pt>
    <dgm:pt modelId="{70DD7BE4-EFFD-43D5-9012-BE51B036F8CC}" type="pres">
      <dgm:prSet presAssocID="{94FD4860-4725-4AE1-BD19-F352B5A4DBB6}" presName="node" presStyleLbl="node1" presStyleIdx="0" presStyleCnt="4">
        <dgm:presLayoutVars>
          <dgm:bulletEnabled val="1"/>
        </dgm:presLayoutVars>
      </dgm:prSet>
      <dgm:spPr/>
      <dgm:t>
        <a:bodyPr/>
        <a:lstStyle/>
        <a:p>
          <a:endParaRPr lang="en-US"/>
        </a:p>
      </dgm:t>
    </dgm:pt>
    <dgm:pt modelId="{0FE80441-B5B4-4B3B-8779-5A40C5A052B7}" type="pres">
      <dgm:prSet presAssocID="{94FD4860-4725-4AE1-BD19-F352B5A4DBB6}" presName="dummy" presStyleCnt="0"/>
      <dgm:spPr/>
    </dgm:pt>
    <dgm:pt modelId="{78E80F6F-C11F-4310-AC18-5D4C7B473EFA}" type="pres">
      <dgm:prSet presAssocID="{B7E1723D-C4C2-458E-9A24-087E15AB95E5}" presName="sibTrans" presStyleLbl="sibTrans2D1" presStyleIdx="0" presStyleCnt="4"/>
      <dgm:spPr/>
      <dgm:t>
        <a:bodyPr/>
        <a:lstStyle/>
        <a:p>
          <a:endParaRPr lang="en-US"/>
        </a:p>
      </dgm:t>
    </dgm:pt>
    <dgm:pt modelId="{297697D4-6218-4DC6-90EB-5E52E00DEBE1}" type="pres">
      <dgm:prSet presAssocID="{0E6229A8-09EF-4CB2-80E8-0EBFD6C2F50D}" presName="node" presStyleLbl="node1" presStyleIdx="1" presStyleCnt="4">
        <dgm:presLayoutVars>
          <dgm:bulletEnabled val="1"/>
        </dgm:presLayoutVars>
      </dgm:prSet>
      <dgm:spPr/>
      <dgm:t>
        <a:bodyPr/>
        <a:lstStyle/>
        <a:p>
          <a:endParaRPr lang="en-US"/>
        </a:p>
      </dgm:t>
    </dgm:pt>
    <dgm:pt modelId="{B18076C7-72EF-405B-BDD1-540F1A68300B}" type="pres">
      <dgm:prSet presAssocID="{0E6229A8-09EF-4CB2-80E8-0EBFD6C2F50D}" presName="dummy" presStyleCnt="0"/>
      <dgm:spPr/>
    </dgm:pt>
    <dgm:pt modelId="{82B6AA03-B8E9-4802-BD52-EC72606B0EFD}" type="pres">
      <dgm:prSet presAssocID="{9AFBC879-D711-4BEE-B7F3-905F3F6AA66F}" presName="sibTrans" presStyleLbl="sibTrans2D1" presStyleIdx="1" presStyleCnt="4"/>
      <dgm:spPr/>
      <dgm:t>
        <a:bodyPr/>
        <a:lstStyle/>
        <a:p>
          <a:endParaRPr lang="en-US"/>
        </a:p>
      </dgm:t>
    </dgm:pt>
    <dgm:pt modelId="{1A0645AD-4BB0-468B-82AE-BD67F1F23F12}" type="pres">
      <dgm:prSet presAssocID="{6A46E2AE-AAE1-4E52-AA22-2C75EB2DAFA1}" presName="node" presStyleLbl="node1" presStyleIdx="2" presStyleCnt="4">
        <dgm:presLayoutVars>
          <dgm:bulletEnabled val="1"/>
        </dgm:presLayoutVars>
      </dgm:prSet>
      <dgm:spPr/>
      <dgm:t>
        <a:bodyPr/>
        <a:lstStyle/>
        <a:p>
          <a:endParaRPr lang="en-US"/>
        </a:p>
      </dgm:t>
    </dgm:pt>
    <dgm:pt modelId="{1E492123-5622-4CB8-85BF-AB92C13E89C7}" type="pres">
      <dgm:prSet presAssocID="{6A46E2AE-AAE1-4E52-AA22-2C75EB2DAFA1}" presName="dummy" presStyleCnt="0"/>
      <dgm:spPr/>
    </dgm:pt>
    <dgm:pt modelId="{F743006B-3547-4679-A666-9CA4BAA71995}" type="pres">
      <dgm:prSet presAssocID="{5E6282D0-D4CD-48CF-9526-BC85713CB3E9}" presName="sibTrans" presStyleLbl="sibTrans2D1" presStyleIdx="2" presStyleCnt="4"/>
      <dgm:spPr/>
      <dgm:t>
        <a:bodyPr/>
        <a:lstStyle/>
        <a:p>
          <a:endParaRPr lang="en-US"/>
        </a:p>
      </dgm:t>
    </dgm:pt>
    <dgm:pt modelId="{D01822C9-7DF8-4B94-86A8-9899CF40EBC1}" type="pres">
      <dgm:prSet presAssocID="{053F25B9-1D6B-4F13-A0E8-BA17E9DBB704}" presName="node" presStyleLbl="node1" presStyleIdx="3" presStyleCnt="4">
        <dgm:presLayoutVars>
          <dgm:bulletEnabled val="1"/>
        </dgm:presLayoutVars>
      </dgm:prSet>
      <dgm:spPr/>
      <dgm:t>
        <a:bodyPr/>
        <a:lstStyle/>
        <a:p>
          <a:endParaRPr lang="en-US"/>
        </a:p>
      </dgm:t>
    </dgm:pt>
    <dgm:pt modelId="{1B95B9F2-F0B8-4054-B952-01BEEF6EBBC5}" type="pres">
      <dgm:prSet presAssocID="{053F25B9-1D6B-4F13-A0E8-BA17E9DBB704}" presName="dummy" presStyleCnt="0"/>
      <dgm:spPr/>
    </dgm:pt>
    <dgm:pt modelId="{2F517751-2334-4D5B-9A4B-C19F1EE03124}" type="pres">
      <dgm:prSet presAssocID="{10FA17E1-06A0-4B7F-B3B1-447DB445D1B4}" presName="sibTrans" presStyleLbl="sibTrans2D1" presStyleIdx="3" presStyleCnt="4"/>
      <dgm:spPr/>
      <dgm:t>
        <a:bodyPr/>
        <a:lstStyle/>
        <a:p>
          <a:endParaRPr lang="en-US"/>
        </a:p>
      </dgm:t>
    </dgm:pt>
  </dgm:ptLst>
  <dgm:cxnLst>
    <dgm:cxn modelId="{19303200-590B-4F8F-8C7C-26B1EA1E4FC3}" type="presOf" srcId="{9AFBC879-D711-4BEE-B7F3-905F3F6AA66F}" destId="{82B6AA03-B8E9-4802-BD52-EC72606B0EFD}" srcOrd="0" destOrd="0" presId="urn:microsoft.com/office/officeart/2005/8/layout/radial6"/>
    <dgm:cxn modelId="{B6521311-E158-4C29-A1DB-4D78A05D61B4}" type="presOf" srcId="{10FA17E1-06A0-4B7F-B3B1-447DB445D1B4}" destId="{2F517751-2334-4D5B-9A4B-C19F1EE03124}" srcOrd="0" destOrd="0" presId="urn:microsoft.com/office/officeart/2005/8/layout/radial6"/>
    <dgm:cxn modelId="{6984FE5E-0769-481D-B48A-990029E1DE01}" type="presOf" srcId="{A3EE8E4F-A89E-43BC-9143-E23884656D6D}" destId="{04FEE340-9857-4FF0-B84E-0B4080C8D5B4}" srcOrd="0" destOrd="0" presId="urn:microsoft.com/office/officeart/2005/8/layout/radial6"/>
    <dgm:cxn modelId="{77CF2039-5FB0-4163-849B-6728BB473C2D}" srcId="{04955056-7955-4A9A-BB43-91CC028539E6}" destId="{A3EE8E4F-A89E-43BC-9143-E23884656D6D}" srcOrd="0" destOrd="0" parTransId="{A720D639-CB91-4853-9C16-9309434971E8}" sibTransId="{19CE160E-E762-4B8E-947F-AAAEFC3FFD29}"/>
    <dgm:cxn modelId="{0CE7CF4C-BC92-4CAC-A9CE-332762A6677B}" type="presOf" srcId="{B7E1723D-C4C2-458E-9A24-087E15AB95E5}" destId="{78E80F6F-C11F-4310-AC18-5D4C7B473EFA}" srcOrd="0" destOrd="0" presId="urn:microsoft.com/office/officeart/2005/8/layout/radial6"/>
    <dgm:cxn modelId="{EB2A83FE-94FB-486C-8F10-123F7B787CD6}" srcId="{A3EE8E4F-A89E-43BC-9143-E23884656D6D}" destId="{0E6229A8-09EF-4CB2-80E8-0EBFD6C2F50D}" srcOrd="1" destOrd="0" parTransId="{AD70B52F-D324-4F1D-8A9F-DFD33785F1C7}" sibTransId="{9AFBC879-D711-4BEE-B7F3-905F3F6AA66F}"/>
    <dgm:cxn modelId="{CD5D4EAC-D85F-4558-BC44-D6A8DCC46A2E}" type="presOf" srcId="{6A46E2AE-AAE1-4E52-AA22-2C75EB2DAFA1}" destId="{1A0645AD-4BB0-468B-82AE-BD67F1F23F12}" srcOrd="0" destOrd="0" presId="urn:microsoft.com/office/officeart/2005/8/layout/radial6"/>
    <dgm:cxn modelId="{1A5A7D28-58B1-4D96-99CF-6EDE16FC5973}" srcId="{A3EE8E4F-A89E-43BC-9143-E23884656D6D}" destId="{053F25B9-1D6B-4F13-A0E8-BA17E9DBB704}" srcOrd="3" destOrd="0" parTransId="{B7C6E080-2DE6-4DC2-BC69-F3EBEDEAAD79}" sibTransId="{10FA17E1-06A0-4B7F-B3B1-447DB445D1B4}"/>
    <dgm:cxn modelId="{9FECF96E-34E9-4A13-9C2B-3E2CEA2647D9}" type="presOf" srcId="{94FD4860-4725-4AE1-BD19-F352B5A4DBB6}" destId="{70DD7BE4-EFFD-43D5-9012-BE51B036F8CC}" srcOrd="0" destOrd="0" presId="urn:microsoft.com/office/officeart/2005/8/layout/radial6"/>
    <dgm:cxn modelId="{2CF8D3C1-3A7B-4E02-A065-2A5AA86D25F3}" type="presOf" srcId="{0E6229A8-09EF-4CB2-80E8-0EBFD6C2F50D}" destId="{297697D4-6218-4DC6-90EB-5E52E00DEBE1}" srcOrd="0" destOrd="0" presId="urn:microsoft.com/office/officeart/2005/8/layout/radial6"/>
    <dgm:cxn modelId="{1E4995A0-3057-4550-8C42-DCE32F1C1135}" type="presOf" srcId="{053F25B9-1D6B-4F13-A0E8-BA17E9DBB704}" destId="{D01822C9-7DF8-4B94-86A8-9899CF40EBC1}" srcOrd="0" destOrd="0" presId="urn:microsoft.com/office/officeart/2005/8/layout/radial6"/>
    <dgm:cxn modelId="{45309526-108A-41B3-9C5F-BAC182332A43}" srcId="{A3EE8E4F-A89E-43BC-9143-E23884656D6D}" destId="{6A46E2AE-AAE1-4E52-AA22-2C75EB2DAFA1}" srcOrd="2" destOrd="0" parTransId="{F1025BEC-1D8D-48A9-9C66-AF11E23DFC52}" sibTransId="{5E6282D0-D4CD-48CF-9526-BC85713CB3E9}"/>
    <dgm:cxn modelId="{B425B7DC-C7EE-49A6-97A1-0FBAC6E86B58}" type="presOf" srcId="{04955056-7955-4A9A-BB43-91CC028539E6}" destId="{F09F9101-5C3B-495C-8CAA-8693DAC704DA}" srcOrd="0" destOrd="0" presId="urn:microsoft.com/office/officeart/2005/8/layout/radial6"/>
    <dgm:cxn modelId="{3CBF6B82-AD11-412C-8D70-D9827F6E05C2}" type="presOf" srcId="{5E6282D0-D4CD-48CF-9526-BC85713CB3E9}" destId="{F743006B-3547-4679-A666-9CA4BAA71995}" srcOrd="0" destOrd="0" presId="urn:microsoft.com/office/officeart/2005/8/layout/radial6"/>
    <dgm:cxn modelId="{426CD1E0-4CA4-47EC-886F-C824237E6552}" srcId="{A3EE8E4F-A89E-43BC-9143-E23884656D6D}" destId="{94FD4860-4725-4AE1-BD19-F352B5A4DBB6}" srcOrd="0" destOrd="0" parTransId="{0AD5A39B-1780-4236-9C6D-C5FC869B123D}" sibTransId="{B7E1723D-C4C2-458E-9A24-087E15AB95E5}"/>
    <dgm:cxn modelId="{BB7A7636-F269-45E3-AC9D-2C3864306203}" type="presParOf" srcId="{F09F9101-5C3B-495C-8CAA-8693DAC704DA}" destId="{04FEE340-9857-4FF0-B84E-0B4080C8D5B4}" srcOrd="0" destOrd="0" presId="urn:microsoft.com/office/officeart/2005/8/layout/radial6"/>
    <dgm:cxn modelId="{C1D53910-2E71-4B98-A551-5A5151E652C4}" type="presParOf" srcId="{F09F9101-5C3B-495C-8CAA-8693DAC704DA}" destId="{70DD7BE4-EFFD-43D5-9012-BE51B036F8CC}" srcOrd="1" destOrd="0" presId="urn:microsoft.com/office/officeart/2005/8/layout/radial6"/>
    <dgm:cxn modelId="{8B660F58-5B26-405E-BA3D-65938EA8DFA6}" type="presParOf" srcId="{F09F9101-5C3B-495C-8CAA-8693DAC704DA}" destId="{0FE80441-B5B4-4B3B-8779-5A40C5A052B7}" srcOrd="2" destOrd="0" presId="urn:microsoft.com/office/officeart/2005/8/layout/radial6"/>
    <dgm:cxn modelId="{A6530507-DAEC-482C-8260-59FC099873D3}" type="presParOf" srcId="{F09F9101-5C3B-495C-8CAA-8693DAC704DA}" destId="{78E80F6F-C11F-4310-AC18-5D4C7B473EFA}" srcOrd="3" destOrd="0" presId="urn:microsoft.com/office/officeart/2005/8/layout/radial6"/>
    <dgm:cxn modelId="{5A31F5CA-54C5-4110-9B20-4DD26DBDCF68}" type="presParOf" srcId="{F09F9101-5C3B-495C-8CAA-8693DAC704DA}" destId="{297697D4-6218-4DC6-90EB-5E52E00DEBE1}" srcOrd="4" destOrd="0" presId="urn:microsoft.com/office/officeart/2005/8/layout/radial6"/>
    <dgm:cxn modelId="{D87D3FA2-2E6A-4888-AC8C-E59BB3E24B19}" type="presParOf" srcId="{F09F9101-5C3B-495C-8CAA-8693DAC704DA}" destId="{B18076C7-72EF-405B-BDD1-540F1A68300B}" srcOrd="5" destOrd="0" presId="urn:microsoft.com/office/officeart/2005/8/layout/radial6"/>
    <dgm:cxn modelId="{44613591-33D5-46A8-B4BD-9AFC1F313043}" type="presParOf" srcId="{F09F9101-5C3B-495C-8CAA-8693DAC704DA}" destId="{82B6AA03-B8E9-4802-BD52-EC72606B0EFD}" srcOrd="6" destOrd="0" presId="urn:microsoft.com/office/officeart/2005/8/layout/radial6"/>
    <dgm:cxn modelId="{C9AC19C4-209E-4383-A19B-6BE03FDBA98C}" type="presParOf" srcId="{F09F9101-5C3B-495C-8CAA-8693DAC704DA}" destId="{1A0645AD-4BB0-468B-82AE-BD67F1F23F12}" srcOrd="7" destOrd="0" presId="urn:microsoft.com/office/officeart/2005/8/layout/radial6"/>
    <dgm:cxn modelId="{381CC91C-B011-4CDF-AECB-84A2E5EB59C5}" type="presParOf" srcId="{F09F9101-5C3B-495C-8CAA-8693DAC704DA}" destId="{1E492123-5622-4CB8-85BF-AB92C13E89C7}" srcOrd="8" destOrd="0" presId="urn:microsoft.com/office/officeart/2005/8/layout/radial6"/>
    <dgm:cxn modelId="{BA2A017A-D197-4D79-852C-F6577E597CB0}" type="presParOf" srcId="{F09F9101-5C3B-495C-8CAA-8693DAC704DA}" destId="{F743006B-3547-4679-A666-9CA4BAA71995}" srcOrd="9" destOrd="0" presId="urn:microsoft.com/office/officeart/2005/8/layout/radial6"/>
    <dgm:cxn modelId="{EBFEC3F4-D58C-4054-AB29-AAF72CE2B27B}" type="presParOf" srcId="{F09F9101-5C3B-495C-8CAA-8693DAC704DA}" destId="{D01822C9-7DF8-4B94-86A8-9899CF40EBC1}" srcOrd="10" destOrd="0" presId="urn:microsoft.com/office/officeart/2005/8/layout/radial6"/>
    <dgm:cxn modelId="{86CD0981-CC16-49D7-9770-E3ABE4E7AAAB}" type="presParOf" srcId="{F09F9101-5C3B-495C-8CAA-8693DAC704DA}" destId="{1B95B9F2-F0B8-4054-B952-01BEEF6EBBC5}" srcOrd="11" destOrd="0" presId="urn:microsoft.com/office/officeart/2005/8/layout/radial6"/>
    <dgm:cxn modelId="{381F84FF-21BB-42D0-ABCC-84A8B610935F}" type="presParOf" srcId="{F09F9101-5C3B-495C-8CAA-8693DAC704DA}" destId="{2F517751-2334-4D5B-9A4B-C19F1EE03124}" srcOrd="12"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08D61A-EB98-4045-BE52-B93AEE2037FA}"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0AA18EB4-BF3D-4A7B-91B5-157D56299668}" type="pres">
      <dgm:prSet presAssocID="{EE08D61A-EB98-4045-BE52-B93AEE2037FA}" presName="Name0" presStyleCnt="0">
        <dgm:presLayoutVars>
          <dgm:dir/>
          <dgm:animLvl val="lvl"/>
          <dgm:resizeHandles val="exact"/>
        </dgm:presLayoutVars>
      </dgm:prSet>
      <dgm:spPr/>
      <dgm:t>
        <a:bodyPr/>
        <a:lstStyle/>
        <a:p>
          <a:endParaRPr lang="en-US"/>
        </a:p>
      </dgm:t>
    </dgm:pt>
  </dgm:ptLst>
  <dgm:cxnLst>
    <dgm:cxn modelId="{9D73C6C8-6EB7-4946-9BAC-AD551D1A66E4}" type="presOf" srcId="{EE08D61A-EB98-4045-BE52-B93AEE2037FA}" destId="{0AA18EB4-BF3D-4A7B-91B5-157D56299668}" srcOrd="0"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517751-2334-4D5B-9A4B-C19F1EE03124}">
      <dsp:nvSpPr>
        <dsp:cNvPr id="0" name=""/>
        <dsp:cNvSpPr/>
      </dsp:nvSpPr>
      <dsp:spPr>
        <a:xfrm>
          <a:off x="385338" y="701335"/>
          <a:ext cx="2566927" cy="2566927"/>
        </a:xfrm>
        <a:prstGeom prst="blockArc">
          <a:avLst>
            <a:gd name="adj1" fmla="val 10800000"/>
            <a:gd name="adj2" fmla="val 16200000"/>
            <a:gd name="adj3" fmla="val 4640"/>
          </a:avLst>
        </a:prstGeom>
        <a:gradFill rotWithShape="0">
          <a:gsLst>
            <a:gs pos="0">
              <a:schemeClr val="accent5">
                <a:hueOff val="0"/>
                <a:satOff val="0"/>
                <a:lumOff val="0"/>
                <a:alphaOff val="0"/>
                <a:shade val="45000"/>
                <a:satMod val="155000"/>
              </a:schemeClr>
            </a:gs>
            <a:gs pos="60000">
              <a:schemeClr val="accent5">
                <a:hueOff val="0"/>
                <a:satOff val="0"/>
                <a:lumOff val="0"/>
                <a:alphaOff val="0"/>
                <a:shade val="95000"/>
                <a:satMod val="150000"/>
              </a:schemeClr>
            </a:gs>
            <a:gs pos="100000">
              <a:schemeClr val="accent5">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F743006B-3547-4679-A666-9CA4BAA71995}">
      <dsp:nvSpPr>
        <dsp:cNvPr id="0" name=""/>
        <dsp:cNvSpPr/>
      </dsp:nvSpPr>
      <dsp:spPr>
        <a:xfrm>
          <a:off x="385338" y="701335"/>
          <a:ext cx="2566927" cy="2566927"/>
        </a:xfrm>
        <a:prstGeom prst="blockArc">
          <a:avLst>
            <a:gd name="adj1" fmla="val 5400000"/>
            <a:gd name="adj2" fmla="val 10800000"/>
            <a:gd name="adj3" fmla="val 4640"/>
          </a:avLst>
        </a:prstGeom>
        <a:gradFill rotWithShape="0">
          <a:gsLst>
            <a:gs pos="0">
              <a:schemeClr val="accent4">
                <a:hueOff val="0"/>
                <a:satOff val="0"/>
                <a:lumOff val="0"/>
                <a:alphaOff val="0"/>
                <a:shade val="45000"/>
                <a:satMod val="155000"/>
              </a:schemeClr>
            </a:gs>
            <a:gs pos="60000">
              <a:schemeClr val="accent4">
                <a:hueOff val="0"/>
                <a:satOff val="0"/>
                <a:lumOff val="0"/>
                <a:alphaOff val="0"/>
                <a:shade val="95000"/>
                <a:satMod val="150000"/>
              </a:schemeClr>
            </a:gs>
            <a:gs pos="100000">
              <a:schemeClr val="accent4">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82B6AA03-B8E9-4802-BD52-EC72606B0EFD}">
      <dsp:nvSpPr>
        <dsp:cNvPr id="0" name=""/>
        <dsp:cNvSpPr/>
      </dsp:nvSpPr>
      <dsp:spPr>
        <a:xfrm>
          <a:off x="385338" y="701335"/>
          <a:ext cx="2566927" cy="2566927"/>
        </a:xfrm>
        <a:prstGeom prst="blockArc">
          <a:avLst>
            <a:gd name="adj1" fmla="val 0"/>
            <a:gd name="adj2" fmla="val 5400000"/>
            <a:gd name="adj3" fmla="val 4640"/>
          </a:avLst>
        </a:prstGeom>
        <a:gradFill rotWithShape="0">
          <a:gsLst>
            <a:gs pos="0">
              <a:schemeClr val="accent3">
                <a:hueOff val="0"/>
                <a:satOff val="0"/>
                <a:lumOff val="0"/>
                <a:alphaOff val="0"/>
                <a:shade val="45000"/>
                <a:satMod val="155000"/>
              </a:schemeClr>
            </a:gs>
            <a:gs pos="60000">
              <a:schemeClr val="accent3">
                <a:hueOff val="0"/>
                <a:satOff val="0"/>
                <a:lumOff val="0"/>
                <a:alphaOff val="0"/>
                <a:shade val="95000"/>
                <a:satMod val="150000"/>
              </a:schemeClr>
            </a:gs>
            <a:gs pos="100000">
              <a:schemeClr val="accent3">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78E80F6F-C11F-4310-AC18-5D4C7B473EFA}">
      <dsp:nvSpPr>
        <dsp:cNvPr id="0" name=""/>
        <dsp:cNvSpPr/>
      </dsp:nvSpPr>
      <dsp:spPr>
        <a:xfrm>
          <a:off x="385338" y="701335"/>
          <a:ext cx="2566927" cy="2566927"/>
        </a:xfrm>
        <a:prstGeom prst="blockArc">
          <a:avLst>
            <a:gd name="adj1" fmla="val 16200000"/>
            <a:gd name="adj2" fmla="val 0"/>
            <a:gd name="adj3" fmla="val 4640"/>
          </a:avLst>
        </a:prstGeom>
        <a:gradFill rotWithShape="0">
          <a:gsLst>
            <a:gs pos="0">
              <a:schemeClr val="accent2">
                <a:hueOff val="0"/>
                <a:satOff val="0"/>
                <a:lumOff val="0"/>
                <a:alphaOff val="0"/>
                <a:shade val="45000"/>
                <a:satMod val="155000"/>
              </a:schemeClr>
            </a:gs>
            <a:gs pos="60000">
              <a:schemeClr val="accent2">
                <a:hueOff val="0"/>
                <a:satOff val="0"/>
                <a:lumOff val="0"/>
                <a:alphaOff val="0"/>
                <a:shade val="95000"/>
                <a:satMod val="150000"/>
              </a:schemeClr>
            </a:gs>
            <a:gs pos="100000">
              <a:schemeClr val="accent2">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04FEE340-9857-4FF0-B84E-0B4080C8D5B4}">
      <dsp:nvSpPr>
        <dsp:cNvPr id="0" name=""/>
        <dsp:cNvSpPr/>
      </dsp:nvSpPr>
      <dsp:spPr>
        <a:xfrm>
          <a:off x="1078039" y="1394036"/>
          <a:ext cx="1181525" cy="1181525"/>
        </a:xfrm>
        <a:prstGeom prst="ellipse">
          <a:avLst/>
        </a:prstGeom>
        <a:gradFill rotWithShape="0">
          <a:gsLst>
            <a:gs pos="0">
              <a:schemeClr val="accent1">
                <a:hueOff val="0"/>
                <a:satOff val="0"/>
                <a:lumOff val="0"/>
                <a:alphaOff val="0"/>
                <a:shade val="45000"/>
                <a:satMod val="155000"/>
              </a:schemeClr>
            </a:gs>
            <a:gs pos="60000">
              <a:schemeClr val="accent1">
                <a:hueOff val="0"/>
                <a:satOff val="0"/>
                <a:lumOff val="0"/>
                <a:alphaOff val="0"/>
                <a:shade val="95000"/>
                <a:satMod val="150000"/>
              </a:schemeClr>
            </a:gs>
            <a:gs pos="100000">
              <a:schemeClr val="accent1">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HR-Business Strategy</a:t>
          </a:r>
          <a:endParaRPr lang="en-US" sz="1400" kern="1200" dirty="0"/>
        </a:p>
      </dsp:txBody>
      <dsp:txXfrm>
        <a:off x="1251069" y="1567066"/>
        <a:ext cx="835465" cy="835465"/>
      </dsp:txXfrm>
    </dsp:sp>
    <dsp:sp modelId="{70DD7BE4-EFFD-43D5-9012-BE51B036F8CC}">
      <dsp:nvSpPr>
        <dsp:cNvPr id="0" name=""/>
        <dsp:cNvSpPr/>
      </dsp:nvSpPr>
      <dsp:spPr>
        <a:xfrm>
          <a:off x="1255268" y="317575"/>
          <a:ext cx="827067" cy="827067"/>
        </a:xfrm>
        <a:prstGeom prst="ellipse">
          <a:avLst/>
        </a:prstGeom>
        <a:gradFill rotWithShape="0">
          <a:gsLst>
            <a:gs pos="0">
              <a:schemeClr val="accent2">
                <a:hueOff val="0"/>
                <a:satOff val="0"/>
                <a:lumOff val="0"/>
                <a:alphaOff val="0"/>
                <a:shade val="45000"/>
                <a:satMod val="155000"/>
              </a:schemeClr>
            </a:gs>
            <a:gs pos="60000">
              <a:schemeClr val="accent2">
                <a:hueOff val="0"/>
                <a:satOff val="0"/>
                <a:lumOff val="0"/>
                <a:alphaOff val="0"/>
                <a:shade val="95000"/>
                <a:satMod val="150000"/>
              </a:schemeClr>
            </a:gs>
            <a:gs pos="100000">
              <a:schemeClr val="accent2">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Human Capitol</a:t>
          </a:r>
          <a:endParaRPr lang="en-US" sz="1000" kern="1200" dirty="0"/>
        </a:p>
      </dsp:txBody>
      <dsp:txXfrm>
        <a:off x="1376389" y="438696"/>
        <a:ext cx="584825" cy="584825"/>
      </dsp:txXfrm>
    </dsp:sp>
    <dsp:sp modelId="{297697D4-6218-4DC6-90EB-5E52E00DEBE1}">
      <dsp:nvSpPr>
        <dsp:cNvPr id="0" name=""/>
        <dsp:cNvSpPr/>
      </dsp:nvSpPr>
      <dsp:spPr>
        <a:xfrm>
          <a:off x="2508958" y="1571265"/>
          <a:ext cx="827067" cy="827067"/>
        </a:xfrm>
        <a:prstGeom prst="ellipse">
          <a:avLst/>
        </a:prstGeom>
        <a:gradFill rotWithShape="0">
          <a:gsLst>
            <a:gs pos="0">
              <a:schemeClr val="accent3">
                <a:hueOff val="0"/>
                <a:satOff val="0"/>
                <a:lumOff val="0"/>
                <a:alphaOff val="0"/>
                <a:shade val="45000"/>
                <a:satMod val="155000"/>
              </a:schemeClr>
            </a:gs>
            <a:gs pos="60000">
              <a:schemeClr val="accent3">
                <a:hueOff val="0"/>
                <a:satOff val="0"/>
                <a:lumOff val="0"/>
                <a:alphaOff val="0"/>
                <a:shade val="95000"/>
                <a:satMod val="150000"/>
              </a:schemeClr>
            </a:gs>
            <a:gs pos="100000">
              <a:schemeClr val="accent3">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Added Value</a:t>
          </a:r>
          <a:endParaRPr lang="en-US" sz="1000" kern="1200" dirty="0"/>
        </a:p>
      </dsp:txBody>
      <dsp:txXfrm>
        <a:off x="2630079" y="1692386"/>
        <a:ext cx="584825" cy="584825"/>
      </dsp:txXfrm>
    </dsp:sp>
    <dsp:sp modelId="{1A0645AD-4BB0-468B-82AE-BD67F1F23F12}">
      <dsp:nvSpPr>
        <dsp:cNvPr id="0" name=""/>
        <dsp:cNvSpPr/>
      </dsp:nvSpPr>
      <dsp:spPr>
        <a:xfrm>
          <a:off x="1255268" y="2824954"/>
          <a:ext cx="827067" cy="827067"/>
        </a:xfrm>
        <a:prstGeom prst="ellipse">
          <a:avLst/>
        </a:prstGeom>
        <a:gradFill rotWithShape="0">
          <a:gsLst>
            <a:gs pos="0">
              <a:schemeClr val="accent4">
                <a:hueOff val="0"/>
                <a:satOff val="0"/>
                <a:lumOff val="0"/>
                <a:alphaOff val="0"/>
                <a:shade val="45000"/>
                <a:satMod val="155000"/>
              </a:schemeClr>
            </a:gs>
            <a:gs pos="60000">
              <a:schemeClr val="accent4">
                <a:hueOff val="0"/>
                <a:satOff val="0"/>
                <a:lumOff val="0"/>
                <a:alphaOff val="0"/>
                <a:shade val="95000"/>
                <a:satMod val="150000"/>
              </a:schemeClr>
            </a:gs>
            <a:gs pos="100000">
              <a:schemeClr val="accent4">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Rewards</a:t>
          </a:r>
          <a:endParaRPr lang="en-US" sz="1000" kern="1200" dirty="0"/>
        </a:p>
      </dsp:txBody>
      <dsp:txXfrm>
        <a:off x="1376389" y="2946075"/>
        <a:ext cx="584825" cy="584825"/>
      </dsp:txXfrm>
    </dsp:sp>
    <dsp:sp modelId="{D01822C9-7DF8-4B94-86A8-9899CF40EBC1}">
      <dsp:nvSpPr>
        <dsp:cNvPr id="0" name=""/>
        <dsp:cNvSpPr/>
      </dsp:nvSpPr>
      <dsp:spPr>
        <a:xfrm>
          <a:off x="1579" y="1571265"/>
          <a:ext cx="827067" cy="827067"/>
        </a:xfrm>
        <a:prstGeom prst="ellipse">
          <a:avLst/>
        </a:prstGeom>
        <a:gradFill rotWithShape="0">
          <a:gsLst>
            <a:gs pos="0">
              <a:schemeClr val="accent5">
                <a:hueOff val="0"/>
                <a:satOff val="0"/>
                <a:lumOff val="0"/>
                <a:alphaOff val="0"/>
                <a:shade val="45000"/>
                <a:satMod val="155000"/>
              </a:schemeClr>
            </a:gs>
            <a:gs pos="60000">
              <a:schemeClr val="accent5">
                <a:hueOff val="0"/>
                <a:satOff val="0"/>
                <a:lumOff val="0"/>
                <a:alphaOff val="0"/>
                <a:shade val="95000"/>
                <a:satMod val="150000"/>
              </a:schemeClr>
            </a:gs>
            <a:gs pos="100000">
              <a:schemeClr val="accent5">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Results Driven</a:t>
          </a:r>
          <a:endParaRPr lang="en-US" sz="1000" kern="1200" dirty="0"/>
        </a:p>
      </dsp:txBody>
      <dsp:txXfrm>
        <a:off x="122700" y="1692386"/>
        <a:ext cx="584825" cy="5848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D46EE07B-B701-4F76-B7B8-566F23DC8A46}" type="datetime1">
              <a:rPr lang="en-US"/>
              <a:pPr>
                <a:defRPr/>
              </a:pPr>
              <a:t>9/10/2014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C7FEC398-B507-42CB-9875-504389609742}" type="slidenum">
              <a:rPr lang="en-US"/>
              <a:pPr>
                <a:defRPr/>
              </a:pPr>
              <a:t>‹#›</a:t>
            </a:fld>
            <a:endParaRPr lang="en-US"/>
          </a:p>
        </p:txBody>
      </p:sp>
    </p:spTree>
    <p:extLst>
      <p:ext uri="{BB962C8B-B14F-4D97-AF65-F5344CB8AC3E}">
        <p14:creationId xmlns:p14="http://schemas.microsoft.com/office/powerpoint/2010/main" val="33671020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solidFill>
                  <a:srgbClr val="FF0000"/>
                </a:solidFill>
              </a:rPr>
              <a:t>Use the following as an example to formulate your writing and point of view(s):</a:t>
            </a:r>
          </a:p>
          <a:p>
            <a:r>
              <a:rPr lang="en-US" altLang="en-US" smtClean="0"/>
              <a:t>In this section is where I want you to give me a presentation of the bullets listed on each of the slides… For the entire presentation I want you to cover only bullet responses followed by your presentation in the “Notes” section of each slide just like you were briefing your staff/team or given me a class. Do not forget that you have to cite your material using APA 6</a:t>
            </a:r>
            <a:r>
              <a:rPr lang="en-US" altLang="en-US" baseline="30000" smtClean="0"/>
              <a:t>th</a:t>
            </a:r>
            <a:r>
              <a:rPr lang="en-US" altLang="en-US" smtClean="0"/>
              <a:t> edition guidelines in the “Notes” section of each slide. The project must have an introduction, a conclusion/summary slide and a reference slide. For each slide after this one I want to see at least 200 words minimum written in the “Notes” section of each of your bulleted slides.</a:t>
            </a:r>
          </a:p>
          <a:p>
            <a:endParaRPr lang="en-US" altLang="en-US" b="1" smtClean="0"/>
          </a:p>
          <a:p>
            <a:r>
              <a:rPr lang="en-US" altLang="en-US" smtClean="0"/>
              <a:t>In this section, for example, you will start by writing what you are going to say to your audience: For example, good morning, afternoon, etc. I am the HR manager for this organization and my name is John Doe. Today I will be presenting information on HR-Business Strategy and how it could complement the organization’s business strategy… </a:t>
            </a:r>
          </a:p>
          <a:p>
            <a:endParaRPr lang="en-US" altLang="en-US" b="1" smtClean="0"/>
          </a:p>
          <a:p>
            <a:r>
              <a:rPr lang="en-US" altLang="en-US" b="1" smtClean="0">
                <a:solidFill>
                  <a:srgbClr val="0070C0"/>
                </a:solidFill>
              </a:rPr>
              <a:t>Remember to transition into the next slide this will prompt your audience as to what you are going to discuss next.</a:t>
            </a:r>
          </a:p>
          <a:p>
            <a:endParaRPr lang="en-US" altLang="en-US" b="1" smtClean="0">
              <a:solidFill>
                <a:srgbClr val="0070C0"/>
              </a:solidFill>
            </a:endParaRP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12717CB1-6E78-4184-8E61-5E727CE1DB3B}" type="slidenum">
              <a:rPr lang="en-US" altLang="en-US">
                <a:latin typeface="Calibri" charset="0"/>
              </a:rPr>
              <a:pPr eaLnBrk="1" hangingPunct="1"/>
              <a:t>1</a:t>
            </a:fld>
            <a:endParaRPr lang="en-US" altLang="en-US">
              <a:latin typeface="Calibri"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90000"/>
              </a:lnSpc>
              <a:defRPr/>
            </a:pPr>
            <a:r>
              <a:rPr lang="en-US" dirty="0" smtClean="0"/>
              <a:t>Next slide will explain..</a:t>
            </a:r>
          </a:p>
          <a:p>
            <a:pPr>
              <a:lnSpc>
                <a:spcPct val="90000"/>
              </a:lnSpc>
              <a:defRPr/>
            </a:pPr>
            <a:endParaRPr lang="en-US" dirty="0" smtClean="0"/>
          </a:p>
          <a:p>
            <a:pPr>
              <a:lnSpc>
                <a:spcPct val="90000"/>
              </a:lnSpc>
              <a:buClr>
                <a:srgbClr val="000000"/>
              </a:buClr>
              <a:defRPr/>
            </a:pPr>
            <a:r>
              <a:rPr lang="en-US" b="1" dirty="0" smtClean="0">
                <a:solidFill>
                  <a:srgbClr val="0070C0"/>
                </a:solidFill>
              </a:rPr>
              <a:t>Note: There is a 200 word minimum for each slide. Also do not forget to introduce what you are going to discuss on the next slide here before transitioning into the next slide.</a:t>
            </a:r>
          </a:p>
          <a:p>
            <a:pPr>
              <a:lnSpc>
                <a:spcPct val="90000"/>
              </a:lnSpc>
              <a:defRPr/>
            </a:pPr>
            <a:endParaRPr lang="en-US" b="1" dirty="0" smtClean="0"/>
          </a:p>
          <a:p>
            <a:pPr>
              <a:lnSpc>
                <a:spcPct val="90000"/>
              </a:lnSpc>
              <a:defRPr/>
            </a:pPr>
            <a:endParaRPr lang="en-US" b="1" dirty="0" smtClean="0"/>
          </a:p>
          <a:p>
            <a:pPr>
              <a:lnSpc>
                <a:spcPct val="90000"/>
              </a:lnSpc>
              <a:defRPr/>
            </a:pPr>
            <a:endParaRPr lang="en-US" b="1" dirty="0" smtClean="0">
              <a:effectLst>
                <a:outerShdw blurRad="38100" dist="38100" dir="2700000" algn="tl">
                  <a:srgbClr val="C0C0C0"/>
                </a:outerShdw>
              </a:effectLst>
              <a:latin typeface="Constantia" charset="0"/>
            </a:endParaRPr>
          </a:p>
          <a:p>
            <a:pPr>
              <a:lnSpc>
                <a:spcPct val="90000"/>
              </a:lnSpc>
              <a:defRPr/>
            </a:pPr>
            <a:endParaRPr lang="en-US" b="1" dirty="0"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EA0D6620-F856-4D21-8118-0B66D45212E2}" type="slidenum">
              <a:rPr lang="en-US" altLang="en-US">
                <a:latin typeface="Calibri" charset="0"/>
              </a:rPr>
              <a:pPr eaLnBrk="1" hangingPunct="1"/>
              <a:t>10</a:t>
            </a:fld>
            <a:endParaRPr lang="en-US" altLang="en-US">
              <a:latin typeface="Calibri"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6D057AFD-582E-4939-AABE-13AC926CF08B}" type="slidenum">
              <a:rPr lang="en-US" altLang="en-US">
                <a:solidFill>
                  <a:srgbClr val="000000"/>
                </a:solidFill>
                <a:latin typeface="Calibri" charset="0"/>
              </a:rPr>
              <a:pPr eaLnBrk="1" hangingPunct="1"/>
              <a:t>11</a:t>
            </a:fld>
            <a:endParaRPr lang="en-US" altLang="en-US">
              <a:solidFill>
                <a:srgbClr val="000000"/>
              </a:solidFill>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US" altLang="en-US" sz="1100" b="1" smtClean="0"/>
          </a:p>
          <a:p>
            <a:pPr>
              <a:lnSpc>
                <a:spcPct val="90000"/>
              </a:lnSpc>
              <a:buClr>
                <a:srgbClr val="000000"/>
              </a:buClr>
            </a:pPr>
            <a:r>
              <a:rPr lang="en-US" altLang="en-US" sz="1100" b="1" smtClean="0">
                <a:solidFill>
                  <a:srgbClr val="0070C0"/>
                </a:solidFill>
              </a:rPr>
              <a:t>Note: There is a 200 word minimum for each slide. Also do not forget to introduce what you are going to discuss on the next slide here before transitioning into the next slide.</a:t>
            </a:r>
          </a:p>
          <a:p>
            <a:pPr eaLnBrk="1" hangingPunct="1">
              <a:lnSpc>
                <a:spcPct val="90000"/>
              </a:lnSpc>
              <a:spcBef>
                <a:spcPct val="0"/>
              </a:spcBef>
            </a:pPr>
            <a:endParaRPr lang="en-US" altLang="en-US" sz="1100" b="1" smtClean="0"/>
          </a:p>
          <a:p>
            <a:pPr eaLnBrk="1" hangingPunct="1">
              <a:lnSpc>
                <a:spcPct val="90000"/>
              </a:lnSpc>
              <a:spcBef>
                <a:spcPct val="0"/>
              </a:spcBef>
            </a:pPr>
            <a:endParaRPr lang="en-US" altLang="en-US" sz="1100" b="1" smtClean="0">
              <a:solidFill>
                <a:srgbClr val="0070C0"/>
              </a:solidFill>
            </a:endParaRP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427D4216-C763-4488-B5E2-2D9D3BEE1CF9}" type="slidenum">
              <a:rPr lang="en-US" altLang="en-US">
                <a:latin typeface="Calibri" charset="0"/>
              </a:rPr>
              <a:pPr eaLnBrk="1" hangingPunct="1"/>
              <a:t>12</a:t>
            </a:fld>
            <a:endParaRPr lang="en-US" altLang="en-US">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ts val="425"/>
              </a:spcBef>
            </a:pPr>
            <a:endParaRPr lang="en-US" altLang="en-US" b="1" smtClean="0">
              <a:solidFill>
                <a:srgbClr val="0070C0"/>
              </a:solidFill>
            </a:endParaRPr>
          </a:p>
          <a:p>
            <a:pPr eaLnBrk="1" hangingPunct="1">
              <a:spcBef>
                <a:spcPct val="0"/>
              </a:spcBef>
            </a:pPr>
            <a:endParaRPr lang="en-US" altLang="en-US" b="1" smtClean="0">
              <a:solidFill>
                <a:srgbClr val="0070C0"/>
              </a:solidFill>
            </a:endParaRPr>
          </a:p>
          <a:p>
            <a:pPr eaLnBrk="1" hangingPunct="1">
              <a:spcBef>
                <a:spcPct val="0"/>
              </a:spcBef>
            </a:pPr>
            <a:r>
              <a:rPr lang="en-US" altLang="en-US" smtClean="0"/>
              <a:t>In conclusion…Moving onto the next slide…</a:t>
            </a:r>
          </a:p>
          <a:p>
            <a:pPr eaLnBrk="1" hangingPunct="1">
              <a:spcBef>
                <a:spcPct val="0"/>
              </a:spcBef>
            </a:pPr>
            <a:endParaRPr lang="en-US" altLang="en-US" b="1" smtClean="0"/>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a:p>
            <a:pPr eaLnBrk="1" hangingPunct="1">
              <a:spcBef>
                <a:spcPct val="0"/>
              </a:spcBef>
            </a:pPr>
            <a:endParaRPr lang="en-US" altLang="en-US" b="1" smtClean="0"/>
          </a:p>
          <a:p>
            <a:pPr eaLnBrk="1" hangingPunct="1">
              <a:spcBef>
                <a:spcPct val="0"/>
              </a:spcBef>
            </a:pPr>
            <a:endParaRPr lang="en-US" altLang="en-US" b="1" smtClean="0">
              <a:solidFill>
                <a:srgbClr val="0070C0"/>
              </a:solidFill>
            </a:endParaRP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12C5887F-8333-4129-93EF-253C1323F07D}" type="slidenum">
              <a:rPr lang="en-US" altLang="en-US">
                <a:latin typeface="Calibri" charset="0"/>
              </a:rPr>
              <a:pPr eaLnBrk="1" hangingPunct="1"/>
              <a:t>13</a:t>
            </a:fld>
            <a:endParaRPr lang="en-US" altLang="en-US">
              <a:latin typeface="Calibri"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p>
          <a:p>
            <a:endParaRPr lang="en-US" altLang="en-US" b="1" smtClean="0"/>
          </a:p>
          <a:p>
            <a:endParaRPr lang="en-US" altLang="en-US" b="1" smtClean="0"/>
          </a:p>
          <a:p>
            <a:endParaRPr lang="en-US" altLang="en-US" b="1" smtClean="0"/>
          </a:p>
          <a:p>
            <a:pPr>
              <a:buClr>
                <a:srgbClr val="000000"/>
              </a:buClr>
            </a:pPr>
            <a:endParaRPr lang="en-US" altLang="en-US" b="1" smtClean="0">
              <a:solidFill>
                <a:srgbClr val="0070C0"/>
              </a:solidFill>
            </a:endParaRPr>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71044099-8EC2-4DC5-9E61-E69D414DFD95}" type="slidenum">
              <a:rPr lang="en-US" altLang="en-US">
                <a:latin typeface="Calibri" charset="0"/>
              </a:rPr>
              <a:pPr eaLnBrk="1" hangingPunct="1"/>
              <a:t>14</a:t>
            </a:fld>
            <a:endParaRPr lang="en-US" altLang="en-US">
              <a:latin typeface="Calibri"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t>You must have at least six references in this format (APA 6</a:t>
            </a:r>
            <a:r>
              <a:rPr lang="en-US" altLang="en-US" b="1" baseline="30000" smtClean="0"/>
              <a:t>th</a:t>
            </a:r>
            <a:r>
              <a:rPr lang="en-US" altLang="en-US" b="1" smtClean="0"/>
              <a:t> ed.). This sample presentation/template is to provide you with an idea on how to draft and submit your project that meets the requirements posted in class. In order to receive full credit for the final project you must answer all of the questions provided in the instructions and use the checklist mentioned for Unit 9 Final Project.</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0CA73DC8-B90D-49DE-BB66-293CECC444D6}" type="slidenum">
              <a:rPr lang="en-US" altLang="en-US">
                <a:latin typeface="Calibri" charset="0"/>
              </a:rPr>
              <a:pPr eaLnBrk="1" hangingPunct="1"/>
              <a:t>15</a:t>
            </a:fld>
            <a:endParaRPr lang="en-US" altLang="en-US">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ts val="425"/>
              </a:spcBef>
            </a:pPr>
            <a:r>
              <a:rPr lang="en-US" altLang="en-US" b="1" smtClean="0">
                <a:solidFill>
                  <a:srgbClr val="FF0000"/>
                </a:solidFill>
                <a:cs typeface="Times New Roman" charset="0"/>
              </a:rPr>
              <a:t>Use the following as an example to formulate your writing and point of </a:t>
            </a:r>
            <a:r>
              <a:rPr lang="en-US" altLang="en-US" b="1" smtClean="0">
                <a:solidFill>
                  <a:srgbClr val="FF0000"/>
                </a:solidFill>
              </a:rPr>
              <a:t>view(s)</a:t>
            </a:r>
            <a:r>
              <a:rPr lang="en-US" altLang="en-US" b="1" smtClean="0">
                <a:solidFill>
                  <a:srgbClr val="FF0000"/>
                </a:solidFill>
                <a:cs typeface="Times New Roman" charset="0"/>
              </a:rPr>
              <a:t>:</a:t>
            </a:r>
            <a:endParaRPr lang="en-US" altLang="en-US" smtClean="0">
              <a:latin typeface="Times New Roman" charset="0"/>
              <a:cs typeface="Times New Roman" charset="0"/>
            </a:endParaRPr>
          </a:p>
          <a:p>
            <a:r>
              <a:rPr lang="en-US" altLang="en-US" b="1" smtClean="0"/>
              <a:t>This would be your Introduction slide where you will introduce the material that you will present during your presentation and then transition to the next slide. For example, you may want to start out by saying:</a:t>
            </a:r>
          </a:p>
          <a:p>
            <a:endParaRPr lang="en-US" altLang="en-US" b="1" smtClean="0"/>
          </a:p>
          <a:p>
            <a:r>
              <a:rPr lang="en-US" altLang="en-US" smtClean="0"/>
              <a:t>During this presentation I will be discussing the factors that go into developing and implementing an HR strategy successfully. The information listed on the following slides may assist HR strategists with implementing change in an organization.  First, I will discuss ….</a:t>
            </a:r>
          </a:p>
          <a:p>
            <a:endParaRPr lang="en-US" altLang="en-US" b="1" smtClean="0"/>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a:p>
            <a:pPr eaLnBrk="1" hangingPunct="1">
              <a:spcBef>
                <a:spcPct val="0"/>
              </a:spcBef>
            </a:pPr>
            <a:endParaRPr lang="en-US" altLang="en-US" b="1" smtClean="0">
              <a:solidFill>
                <a:srgbClr val="0070C0"/>
              </a:solidFill>
            </a:endParaRP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6188B0D9-B6CF-4112-B2E2-37DEBA89CA99}" type="slidenum">
              <a:rPr lang="en-US" altLang="en-US">
                <a:latin typeface="Calibri" charset="0"/>
              </a:rPr>
              <a:pPr eaLnBrk="1" hangingPunct="1"/>
              <a:t>2</a:t>
            </a:fld>
            <a:endParaRPr lang="en-US" altLang="en-US">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73DDA598-3CE5-46F0-982A-26912933B8FB}" type="slidenum">
              <a:rPr lang="en-US" altLang="en-US">
                <a:solidFill>
                  <a:srgbClr val="000000"/>
                </a:solidFill>
                <a:latin typeface="Calibri" charset="0"/>
              </a:rPr>
              <a:pPr eaLnBrk="1" hangingPunct="1"/>
              <a:t>3</a:t>
            </a:fld>
            <a:endParaRPr lang="en-US" altLang="en-US">
              <a:solidFill>
                <a:srgbClr val="000000"/>
              </a:solidFill>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547688" indent="-411163">
              <a:buClr>
                <a:srgbClr val="000000"/>
              </a:buClr>
            </a:pPr>
            <a:r>
              <a:rPr lang="en-US" altLang="en-US" b="1" smtClean="0"/>
              <a:t> </a:t>
            </a:r>
            <a:r>
              <a:rPr lang="en-US" altLang="en-US" b="1" smtClean="0">
                <a:solidFill>
                  <a:srgbClr val="0070C0"/>
                </a:solidFill>
              </a:rPr>
              <a:t>Note: There is a 200 word minimum for each slide. Also do not forget to introduce what you are going to discuss on the next slide here before transitioning into the next slide.</a:t>
            </a:r>
          </a:p>
          <a:p>
            <a:pPr marL="547688" indent="-411163"/>
            <a:r>
              <a:rPr lang="en-US" altLang="en-US" b="1" smtClean="0">
                <a:solidFill>
                  <a:srgbClr val="0070C0"/>
                </a:solidFill>
              </a:rPr>
              <a:t> </a:t>
            </a:r>
          </a:p>
          <a:p>
            <a:pPr marL="547688" indent="-411163" eaLnBrk="1" hangingPunct="1">
              <a:spcBef>
                <a:spcPct val="0"/>
              </a:spcBef>
            </a:pPr>
            <a:endParaRPr lang="en-US" altLang="en-US" b="1"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F4101574-234B-4CF3-8C83-15D880DAFA80}" type="slidenum">
              <a:rPr lang="en-US" altLang="en-US">
                <a:latin typeface="Calibri" charset="0"/>
              </a:rPr>
              <a:pPr eaLnBrk="1" hangingPunct="1"/>
              <a:t>4</a:t>
            </a:fld>
            <a:endParaRPr lang="en-US" altLang="en-US">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90000"/>
              </a:lnSpc>
              <a:spcBef>
                <a:spcPts val="425"/>
              </a:spcBef>
              <a:defRPr/>
            </a:pPr>
            <a:r>
              <a:rPr lang="en-US" sz="1000" b="1" smtClean="0">
                <a:solidFill>
                  <a:srgbClr val="0070C0"/>
                </a:solidFill>
              </a:rPr>
              <a:t>Enter notes here…</a:t>
            </a:r>
          </a:p>
          <a:p>
            <a:pPr>
              <a:lnSpc>
                <a:spcPct val="90000"/>
              </a:lnSpc>
              <a:defRPr/>
            </a:pPr>
            <a:endParaRPr lang="en-US" sz="1000" b="1" smtClean="0">
              <a:solidFill>
                <a:srgbClr val="0070C0"/>
              </a:solidFill>
            </a:endParaRPr>
          </a:p>
          <a:p>
            <a:pPr>
              <a:lnSpc>
                <a:spcPct val="90000"/>
              </a:lnSpc>
              <a:defRPr/>
            </a:pPr>
            <a:r>
              <a:rPr lang="en-US" sz="1000" smtClean="0"/>
              <a:t>Next slide will explain…</a:t>
            </a:r>
          </a:p>
          <a:p>
            <a:pPr>
              <a:lnSpc>
                <a:spcPct val="90000"/>
              </a:lnSpc>
              <a:buClr>
                <a:srgbClr val="000000"/>
              </a:buClr>
              <a:buFont typeface="Wingdings 2" charset="2"/>
              <a:buNone/>
              <a:defRPr/>
            </a:pPr>
            <a:endParaRPr lang="en-US" sz="1000" b="1" smtClean="0">
              <a:effectLst>
                <a:outerShdw blurRad="38100" dist="38100" dir="2700000" algn="tl">
                  <a:srgbClr val="C0C0C0"/>
                </a:outerShdw>
              </a:effectLst>
              <a:latin typeface="Constantia" charset="0"/>
            </a:endParaRPr>
          </a:p>
          <a:p>
            <a:pPr>
              <a:lnSpc>
                <a:spcPct val="90000"/>
              </a:lnSpc>
              <a:buClr>
                <a:srgbClr val="000000"/>
              </a:buClr>
              <a:defRPr/>
            </a:pPr>
            <a:r>
              <a:rPr lang="en-US" sz="1000" b="1" smtClean="0">
                <a:solidFill>
                  <a:srgbClr val="0070C0"/>
                </a:solidFill>
              </a:rPr>
              <a:t>Note: There is a 200 word minimum for each slide. Also do not forget to introduce what you are going to discuss on the next slide here before transitioning into the next slide.</a:t>
            </a:r>
          </a:p>
          <a:p>
            <a:pPr>
              <a:lnSpc>
                <a:spcPct val="90000"/>
              </a:lnSpc>
              <a:defRPr/>
            </a:pPr>
            <a:r>
              <a:rPr lang="en-US" sz="1000" b="1" smtClean="0">
                <a:solidFill>
                  <a:srgbClr val="0070C0"/>
                </a:solidFill>
              </a:rPr>
              <a:t> </a:t>
            </a:r>
          </a:p>
          <a:p>
            <a:pPr>
              <a:lnSpc>
                <a:spcPct val="90000"/>
              </a:lnSpc>
              <a:buClr>
                <a:srgbClr val="000000"/>
              </a:buClr>
              <a:defRPr/>
            </a:pPr>
            <a:endParaRPr lang="en-US" sz="1000" b="1" smtClean="0">
              <a:effectLst>
                <a:outerShdw blurRad="38100" dist="38100" dir="2700000" algn="tl">
                  <a:srgbClr val="C0C0C0"/>
                </a:outerShdw>
              </a:effectLst>
              <a:latin typeface="Constantia" charset="0"/>
            </a:endParaRP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288AC766-2022-4316-B635-A551E45733E9}" type="slidenum">
              <a:rPr lang="en-US" altLang="en-US">
                <a:latin typeface="Calibri" charset="0"/>
              </a:rPr>
              <a:pPr eaLnBrk="1" hangingPunct="1"/>
              <a:t>5</a:t>
            </a:fld>
            <a:endParaRPr lang="en-US" altLang="en-US">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0FF48883-5475-4944-A364-6543CB82781C}" type="slidenum">
              <a:rPr lang="en-US" altLang="en-US">
                <a:solidFill>
                  <a:srgbClr val="000000"/>
                </a:solidFill>
                <a:latin typeface="Calibri" charset="0"/>
              </a:rPr>
              <a:pPr eaLnBrk="1" hangingPunct="1"/>
              <a:t>6</a:t>
            </a:fld>
            <a:endParaRPr lang="en-US" altLang="en-US">
              <a:solidFill>
                <a:srgbClr val="000000"/>
              </a:solidFill>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Next we will look at ….</a:t>
            </a:r>
          </a:p>
          <a:p>
            <a:endParaRPr lang="en-US" altLang="en-US" b="1" smtClean="0">
              <a:solidFill>
                <a:srgbClr val="0070C0"/>
              </a:solidFill>
            </a:endParaRPr>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6479504B-C1BD-45E4-9916-DB1C6D8FF58C}" type="slidenum">
              <a:rPr lang="en-US" altLang="en-US">
                <a:latin typeface="Calibri" charset="0"/>
              </a:rPr>
              <a:pPr eaLnBrk="1" hangingPunct="1"/>
              <a:t>7</a:t>
            </a:fld>
            <a:endParaRPr lang="en-US" altLang="en-US">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80000"/>
              </a:lnSpc>
              <a:defRPr/>
            </a:pPr>
            <a:endParaRPr lang="en-US" sz="1000" b="1" dirty="0" smtClean="0">
              <a:solidFill>
                <a:srgbClr val="0070C0"/>
              </a:solidFill>
            </a:endParaRPr>
          </a:p>
          <a:p>
            <a:pPr>
              <a:lnSpc>
                <a:spcPct val="80000"/>
              </a:lnSpc>
              <a:buClr>
                <a:srgbClr val="000000"/>
              </a:buClr>
              <a:defRPr/>
            </a:pPr>
            <a:r>
              <a:rPr lang="en-US" sz="1000" b="1" dirty="0" smtClean="0">
                <a:solidFill>
                  <a:srgbClr val="0070C0"/>
                </a:solidFill>
              </a:rPr>
              <a:t>Note: There is a 200 word minimum for each slide. Also do not forget to introduce what you are going to discuss on the next slide here before transitioning into the next slide.</a:t>
            </a:r>
          </a:p>
          <a:p>
            <a:pPr>
              <a:lnSpc>
                <a:spcPct val="80000"/>
              </a:lnSpc>
              <a:defRPr/>
            </a:pPr>
            <a:endParaRPr lang="en-US" sz="1000" b="1" dirty="0" smtClean="0"/>
          </a:p>
          <a:p>
            <a:pPr>
              <a:lnSpc>
                <a:spcPct val="80000"/>
              </a:lnSpc>
              <a:defRPr/>
            </a:pPr>
            <a:endParaRPr lang="en-US" sz="1000" b="1" dirty="0" smtClean="0"/>
          </a:p>
          <a:p>
            <a:pPr eaLnBrk="1" hangingPunct="1">
              <a:lnSpc>
                <a:spcPct val="80000"/>
              </a:lnSpc>
              <a:defRPr/>
            </a:pPr>
            <a:endParaRPr lang="en-US" sz="1000" b="1" dirty="0" smtClean="0">
              <a:latin typeface="Arial" charset="0"/>
            </a:endParaRPr>
          </a:p>
          <a:p>
            <a:pPr>
              <a:lnSpc>
                <a:spcPct val="80000"/>
              </a:lnSpc>
              <a:buClr>
                <a:srgbClr val="000000"/>
              </a:buClr>
              <a:buFont typeface="Wingdings 2" charset="2"/>
              <a:buNone/>
              <a:defRPr/>
            </a:pPr>
            <a:endParaRPr lang="en-US" sz="1000" b="1" dirty="0" smtClean="0">
              <a:effectLst>
                <a:outerShdw blurRad="38100" dist="38100" dir="2700000" algn="tl">
                  <a:srgbClr val="C0C0C0"/>
                </a:outerShdw>
              </a:effectLst>
              <a:latin typeface="Constantia" charset="0"/>
            </a:endParaRPr>
          </a:p>
          <a:p>
            <a:pPr>
              <a:lnSpc>
                <a:spcPct val="80000"/>
              </a:lnSpc>
              <a:buClr>
                <a:srgbClr val="000000"/>
              </a:buClr>
              <a:defRPr/>
            </a:pPr>
            <a:endParaRPr lang="en-US" sz="1000" b="1" dirty="0" smtClean="0">
              <a:effectLst>
                <a:outerShdw blurRad="38100" dist="38100" dir="2700000" algn="tl">
                  <a:srgbClr val="C0C0C0"/>
                </a:outerShdw>
              </a:effectLst>
              <a:latin typeface="Constantia" charset="0"/>
            </a:endParaRP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A3F39CAB-7975-4DDE-A0E3-8CC6EBA3644F}" type="slidenum">
              <a:rPr lang="en-US" altLang="en-US">
                <a:latin typeface="Calibri" charset="0"/>
              </a:rPr>
              <a:pPr eaLnBrk="1" hangingPunct="1"/>
              <a:t>8</a:t>
            </a:fld>
            <a:endParaRPr lang="en-US" altLang="en-US">
              <a:latin typeface="Calibri"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A2057E93-3C6D-41D1-8676-462DC160867E}" type="slidenum">
              <a:rPr lang="en-US" altLang="en-US">
                <a:solidFill>
                  <a:srgbClr val="000000"/>
                </a:solidFill>
                <a:latin typeface="Calibri" charset="0"/>
              </a:rPr>
              <a:pPr eaLnBrk="1" hangingPunct="1"/>
              <a:t>9</a:t>
            </a:fld>
            <a:endParaRPr lang="en-US" altLang="en-US">
              <a:solidFill>
                <a:srgbClr val="000000"/>
              </a:solidFill>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smtClean="0"/>
            </a:lvl1pPr>
          </a:lstStyle>
          <a:p>
            <a:pPr>
              <a:defRPr/>
            </a:pPr>
            <a:fld id="{190B0071-D215-4263-8E9E-2EB42617961B}" type="datetime1">
              <a:rPr lang="en-US"/>
              <a:pPr>
                <a:defRPr/>
              </a:pPr>
              <a:t>9/10/2014</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10"/>
          <p:cNvSpPr>
            <a:spLocks noGrp="1"/>
          </p:cNvSpPr>
          <p:nvPr>
            <p:ph type="sldNum" sz="quarter" idx="12"/>
          </p:nvPr>
        </p:nvSpPr>
        <p:spPr/>
        <p:txBody>
          <a:bodyPr/>
          <a:lstStyle>
            <a:lvl1pPr>
              <a:defRPr smtClean="0"/>
            </a:lvl1pPr>
          </a:lstStyle>
          <a:p>
            <a:pPr>
              <a:defRPr/>
            </a:pPr>
            <a:fld id="{F5D77EEB-A08F-49EA-B3AD-248A2AF0B42F}" type="slidenum">
              <a:rPr lang="en-US"/>
              <a:pPr>
                <a:defRPr/>
              </a:pPr>
              <a:t>‹#›</a:t>
            </a:fld>
            <a:endParaRPr lang="en-US"/>
          </a:p>
        </p:txBody>
      </p:sp>
    </p:spTree>
    <p:extLst>
      <p:ext uri="{BB962C8B-B14F-4D97-AF65-F5344CB8AC3E}">
        <p14:creationId xmlns:p14="http://schemas.microsoft.com/office/powerpoint/2010/main" val="2020168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1897E5C0-A1C7-4190-A315-BA7C66552D3A}" type="datetime1">
              <a:rPr lang="en-US"/>
              <a:pPr>
                <a:defRPr/>
              </a:pPr>
              <a:t>9/10/2014</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1FFBBA76-F563-4D11-BC10-426ED3DEC2BD}" type="slidenum">
              <a:rPr lang="en-US"/>
              <a:pPr>
                <a:defRPr/>
              </a:pPr>
              <a:t>‹#›</a:t>
            </a:fld>
            <a:endParaRPr lang="en-US"/>
          </a:p>
        </p:txBody>
      </p:sp>
    </p:spTree>
    <p:extLst>
      <p:ext uri="{BB962C8B-B14F-4D97-AF65-F5344CB8AC3E}">
        <p14:creationId xmlns:p14="http://schemas.microsoft.com/office/powerpoint/2010/main" val="1741244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567C04BD-8FB8-4045-BE4B-24D22329A9C0}" type="datetime1">
              <a:rPr lang="en-US"/>
              <a:pPr>
                <a:defRPr/>
              </a:pPr>
              <a:t>9/10/2014</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1426C213-0C28-42E7-8E1A-A5A8FA6728A6}" type="slidenum">
              <a:rPr lang="en-US"/>
              <a:pPr>
                <a:defRPr/>
              </a:pPr>
              <a:t>‹#›</a:t>
            </a:fld>
            <a:endParaRPr lang="en-US"/>
          </a:p>
        </p:txBody>
      </p:sp>
    </p:spTree>
    <p:extLst>
      <p:ext uri="{BB962C8B-B14F-4D97-AF65-F5344CB8AC3E}">
        <p14:creationId xmlns:p14="http://schemas.microsoft.com/office/powerpoint/2010/main" val="104670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2F0F33BF-2899-4CC9-A537-FC69174E32EA}" type="datetime1">
              <a:rPr lang="en-US"/>
              <a:pPr>
                <a:defRPr/>
              </a:pPr>
              <a:t>9/10/2014</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DD935DE-7FA2-42D4-BC74-4F6F5CC1898F}" type="slidenum">
              <a:rPr lang="en-US"/>
              <a:pPr>
                <a:defRPr/>
              </a:pPr>
              <a:t>‹#›</a:t>
            </a:fld>
            <a:endParaRPr lang="en-US"/>
          </a:p>
        </p:txBody>
      </p:sp>
    </p:spTree>
    <p:extLst>
      <p:ext uri="{BB962C8B-B14F-4D97-AF65-F5344CB8AC3E}">
        <p14:creationId xmlns:p14="http://schemas.microsoft.com/office/powerpoint/2010/main" val="10305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mtClean="0"/>
            </a:lvl1pPr>
          </a:lstStyle>
          <a:p>
            <a:pPr>
              <a:defRPr/>
            </a:pPr>
            <a:fld id="{B52122A4-3A3D-42A5-ACCA-39908452E368}" type="datetime1">
              <a:rPr lang="en-US"/>
              <a:pPr>
                <a:defRPr/>
              </a:pPr>
              <a:t>9/10/2014</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smtClean="0"/>
            </a:lvl1pPr>
          </a:lstStyle>
          <a:p>
            <a:pPr>
              <a:defRPr/>
            </a:pPr>
            <a:fld id="{F99F0530-E2B4-487F-A9F9-0BCD506E15AE}" type="slidenum">
              <a:rPr lang="en-US"/>
              <a:pPr>
                <a:defRPr/>
              </a:pPr>
              <a:t>‹#›</a:t>
            </a:fld>
            <a:endParaRPr lang="en-US"/>
          </a:p>
        </p:txBody>
      </p:sp>
    </p:spTree>
    <p:extLst>
      <p:ext uri="{BB962C8B-B14F-4D97-AF65-F5344CB8AC3E}">
        <p14:creationId xmlns:p14="http://schemas.microsoft.com/office/powerpoint/2010/main" val="3853620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07A6BEC4-E2E0-4B5F-B188-02D1A863789D}" type="datetime1">
              <a:rPr lang="en-US"/>
              <a:pPr>
                <a:defRPr/>
              </a:pPr>
              <a:t>9/10/2014</a:t>
            </a:fld>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4B882E7-BEAD-40E5-AFEB-C27BF7452570}" type="slidenum">
              <a:rPr lang="en-US"/>
              <a:pPr>
                <a:defRPr/>
              </a:pPr>
              <a:t>‹#›</a:t>
            </a:fld>
            <a:endParaRPr lang="en-US"/>
          </a:p>
        </p:txBody>
      </p:sp>
    </p:spTree>
    <p:extLst>
      <p:ext uri="{BB962C8B-B14F-4D97-AF65-F5344CB8AC3E}">
        <p14:creationId xmlns:p14="http://schemas.microsoft.com/office/powerpoint/2010/main" val="2244965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fld id="{B85A0032-9843-4264-A86C-50DD03C6EB0F}" type="datetime1">
              <a:rPr lang="en-US"/>
              <a:pPr>
                <a:defRPr/>
              </a:pPr>
              <a:t>9/10/2014</a:t>
            </a:fld>
            <a:endParaRPr lang="en-US"/>
          </a:p>
        </p:txBody>
      </p:sp>
      <p:sp>
        <p:nvSpPr>
          <p:cNvPr id="8" name="Footer Placeholder 17"/>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pPr>
              <a:defRPr/>
            </a:pPr>
            <a:fld id="{41FBDE50-436F-4967-9A21-F5D25923759F}" type="slidenum">
              <a:rPr lang="en-US"/>
              <a:pPr>
                <a:defRPr/>
              </a:pPr>
              <a:t>‹#›</a:t>
            </a:fld>
            <a:endParaRPr lang="en-US"/>
          </a:p>
        </p:txBody>
      </p:sp>
    </p:spTree>
    <p:extLst>
      <p:ext uri="{BB962C8B-B14F-4D97-AF65-F5344CB8AC3E}">
        <p14:creationId xmlns:p14="http://schemas.microsoft.com/office/powerpoint/2010/main" val="18327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fld id="{BEF714EC-A454-40A8-8C55-646621CB3B0B}" type="datetime1">
              <a:rPr lang="en-US"/>
              <a:pPr>
                <a:defRPr/>
              </a:pPr>
              <a:t>9/10/2014</a:t>
            </a:fld>
            <a:endParaRPr lang="en-US"/>
          </a:p>
        </p:txBody>
      </p:sp>
      <p:sp>
        <p:nvSpPr>
          <p:cNvPr id="4" name="Footer Placeholder 1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045D8806-5438-4361-B538-7D24E01CFB56}" type="slidenum">
              <a:rPr lang="en-US"/>
              <a:pPr>
                <a:defRPr/>
              </a:pPr>
              <a:t>‹#›</a:t>
            </a:fld>
            <a:endParaRPr lang="en-US"/>
          </a:p>
        </p:txBody>
      </p:sp>
    </p:spTree>
    <p:extLst>
      <p:ext uri="{BB962C8B-B14F-4D97-AF65-F5344CB8AC3E}">
        <p14:creationId xmlns:p14="http://schemas.microsoft.com/office/powerpoint/2010/main" val="2628943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3" name="Date Placeholder 1"/>
          <p:cNvSpPr>
            <a:spLocks noGrp="1"/>
          </p:cNvSpPr>
          <p:nvPr>
            <p:ph type="dt" sz="half" idx="10"/>
          </p:nvPr>
        </p:nvSpPr>
        <p:spPr/>
        <p:txBody>
          <a:bodyPr/>
          <a:lstStyle>
            <a:lvl1pPr>
              <a:defRPr smtClean="0"/>
            </a:lvl1pPr>
          </a:lstStyle>
          <a:p>
            <a:pPr>
              <a:defRPr/>
            </a:pPr>
            <a:fld id="{06DA920F-26C1-4F65-92E1-85F332487DBC}" type="datetime1">
              <a:rPr lang="en-US"/>
              <a:pPr>
                <a:defRPr/>
              </a:pPr>
              <a:t>9/10/2014</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smtClean="0"/>
            </a:lvl1pPr>
          </a:lstStyle>
          <a:p>
            <a:pPr>
              <a:defRPr/>
            </a:pPr>
            <a:fld id="{C00114AE-11B5-4801-999E-3755BD3D3925}" type="slidenum">
              <a:rPr lang="en-US"/>
              <a:pPr>
                <a:defRPr/>
              </a:pPr>
              <a:t>‹#›</a:t>
            </a:fld>
            <a:endParaRPr lang="en-US"/>
          </a:p>
        </p:txBody>
      </p:sp>
    </p:spTree>
    <p:extLst>
      <p:ext uri="{BB962C8B-B14F-4D97-AF65-F5344CB8AC3E}">
        <p14:creationId xmlns:p14="http://schemas.microsoft.com/office/powerpoint/2010/main" val="3286218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1A8A08B9-206F-4AD4-B67C-54664728D913}" type="datetime1">
              <a:rPr lang="en-US"/>
              <a:pPr>
                <a:defRPr/>
              </a:pPr>
              <a:t>9/10/2014</a:t>
            </a:fld>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3EE0543E-B03B-4FCB-9F68-8EAF57450947}" type="slidenum">
              <a:rPr lang="en-US"/>
              <a:pPr>
                <a:defRPr/>
              </a:pPr>
              <a:t>‹#›</a:t>
            </a:fld>
            <a:endParaRPr lang="en-US"/>
          </a:p>
        </p:txBody>
      </p:sp>
    </p:spTree>
    <p:extLst>
      <p:ext uri="{BB962C8B-B14F-4D97-AF65-F5344CB8AC3E}">
        <p14:creationId xmlns:p14="http://schemas.microsoft.com/office/powerpoint/2010/main" val="1461547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7" name="Date Placeholder 4"/>
          <p:cNvSpPr>
            <a:spLocks noGrp="1"/>
          </p:cNvSpPr>
          <p:nvPr>
            <p:ph type="dt" sz="half" idx="10"/>
          </p:nvPr>
        </p:nvSpPr>
        <p:spPr/>
        <p:txBody>
          <a:bodyPr/>
          <a:lstStyle>
            <a:lvl1pPr>
              <a:defRPr smtClean="0"/>
            </a:lvl1pPr>
          </a:lstStyle>
          <a:p>
            <a:pPr>
              <a:defRPr/>
            </a:pPr>
            <a:fld id="{B5284519-AE6F-4D11-ADCC-5C5B31219986}" type="datetime1">
              <a:rPr lang="en-US"/>
              <a:pPr>
                <a:defRPr/>
              </a:pPr>
              <a:t>9/10/2014</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smtClean="0"/>
            </a:lvl1pPr>
          </a:lstStyle>
          <a:p>
            <a:pPr>
              <a:defRPr/>
            </a:pPr>
            <a:fld id="{DB137D0D-47FB-4868-B4F3-AC64BDCF76A8}" type="slidenum">
              <a:rPr lang="en-US"/>
              <a:pPr>
                <a:defRPr/>
              </a:pPr>
              <a:t>‹#›</a:t>
            </a:fld>
            <a:endParaRPr lang="en-US"/>
          </a:p>
        </p:txBody>
      </p:sp>
    </p:spTree>
    <p:extLst>
      <p:ext uri="{BB962C8B-B14F-4D97-AF65-F5344CB8AC3E}">
        <p14:creationId xmlns:p14="http://schemas.microsoft.com/office/powerpoint/2010/main" val="3187013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ounded Rectangle 6"/>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wrap="square" lIns="91440" tIns="45720" rIns="91440" bIns="45720" numCol="1" anchor="b" anchorCtr="0" compatLnSpc="1">
            <a:prstTxWarp prst="textNoShape">
              <a:avLst/>
            </a:prstTxWarp>
          </a:bodyPr>
          <a:lstStyle>
            <a:lvl1pPr algn="r">
              <a:defRPr sz="1000" smtClean="0">
                <a:solidFill>
                  <a:srgbClr val="A7A399"/>
                </a:solidFill>
                <a:latin typeface="Verdana" charset="0"/>
              </a:defRPr>
            </a:lvl1pPr>
          </a:lstStyle>
          <a:p>
            <a:pPr>
              <a:defRPr/>
            </a:pPr>
            <a:fld id="{2E1EDC31-A758-4310-AF6A-956848128E61}" type="datetime1">
              <a:rPr lang="en-US"/>
              <a:pPr>
                <a:defRPr/>
              </a:pPr>
              <a:t>9/10/2014</a:t>
            </a:fld>
            <a:endParaRPr 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ea typeface="+mn-ea"/>
              </a:defRPr>
            </a:lvl1pPr>
          </a:lstStyle>
          <a:p>
            <a:pPr>
              <a:defRPr/>
            </a:pP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wrap="square" lIns="91440" tIns="45720" rIns="91440" bIns="45720" numCol="1" anchor="b" anchorCtr="0" compatLnSpc="1">
            <a:prstTxWarp prst="textNoShape">
              <a:avLst/>
            </a:prstTxWarp>
          </a:bodyPr>
          <a:lstStyle>
            <a:lvl1pPr algn="r">
              <a:defRPr sz="1000" smtClean="0">
                <a:solidFill>
                  <a:srgbClr val="A7A399"/>
                </a:solidFill>
                <a:latin typeface="Verdana" charset="0"/>
              </a:defRPr>
            </a:lvl1pPr>
          </a:lstStyle>
          <a:p>
            <a:pPr>
              <a:defRPr/>
            </a:pPr>
            <a:fld id="{BADB052E-27ED-4DE6-B364-7C5929EF48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03" r:id="rId1"/>
    <p:sldLayoutId id="2147484096" r:id="rId2"/>
    <p:sldLayoutId id="2147484104" r:id="rId3"/>
    <p:sldLayoutId id="2147484097" r:id="rId4"/>
    <p:sldLayoutId id="2147484098" r:id="rId5"/>
    <p:sldLayoutId id="2147484099" r:id="rId6"/>
    <p:sldLayoutId id="2147484105" r:id="rId7"/>
    <p:sldLayoutId id="2147484100" r:id="rId8"/>
    <p:sldLayoutId id="2147484106" r:id="rId9"/>
    <p:sldLayoutId id="2147484101" r:id="rId10"/>
    <p:sldLayoutId id="2147484102"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ＭＳ Ｐゴシック" charset="-128"/>
          <a:cs typeface="+mj-cs"/>
        </a:defRPr>
      </a:lvl1pPr>
      <a:lvl2pPr algn="l" rtl="0" eaLnBrk="0" fontAlgn="base" hangingPunct="0">
        <a:spcBef>
          <a:spcPct val="0"/>
        </a:spcBef>
        <a:spcAft>
          <a:spcPct val="0"/>
        </a:spcAft>
        <a:defRPr sz="3600" b="1">
          <a:solidFill>
            <a:srgbClr val="FF8D3E"/>
          </a:solidFill>
          <a:latin typeface="Verdana" pitchFamily="34" charset="0"/>
          <a:ea typeface="ＭＳ Ｐゴシック" charset="-128"/>
        </a:defRPr>
      </a:lvl2pPr>
      <a:lvl3pPr algn="l" rtl="0" eaLnBrk="0" fontAlgn="base" hangingPunct="0">
        <a:spcBef>
          <a:spcPct val="0"/>
        </a:spcBef>
        <a:spcAft>
          <a:spcPct val="0"/>
        </a:spcAft>
        <a:defRPr sz="3600" b="1">
          <a:solidFill>
            <a:srgbClr val="FF8D3E"/>
          </a:solidFill>
          <a:latin typeface="Verdana" pitchFamily="34" charset="0"/>
          <a:ea typeface="ＭＳ Ｐゴシック" charset="-128"/>
        </a:defRPr>
      </a:lvl3pPr>
      <a:lvl4pPr algn="l" rtl="0" eaLnBrk="0" fontAlgn="base" hangingPunct="0">
        <a:spcBef>
          <a:spcPct val="0"/>
        </a:spcBef>
        <a:spcAft>
          <a:spcPct val="0"/>
        </a:spcAft>
        <a:defRPr sz="3600" b="1">
          <a:solidFill>
            <a:srgbClr val="FF8D3E"/>
          </a:solidFill>
          <a:latin typeface="Verdana" pitchFamily="34" charset="0"/>
          <a:ea typeface="ＭＳ Ｐゴシック" charset="-128"/>
        </a:defRPr>
      </a:lvl4pPr>
      <a:lvl5pPr algn="l" rtl="0" eaLnBrk="0" fontAlgn="base" hangingPunct="0">
        <a:spcBef>
          <a:spcPct val="0"/>
        </a:spcBef>
        <a:spcAft>
          <a:spcPct val="0"/>
        </a:spcAft>
        <a:defRPr sz="3600" b="1">
          <a:solidFill>
            <a:srgbClr val="FF8D3E"/>
          </a:solidFill>
          <a:latin typeface="Verdana" pitchFamily="34" charset="0"/>
          <a:ea typeface="ＭＳ Ｐゴシック" charset="-128"/>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p:titleStyle>
    <p:bodyStyle>
      <a:lvl1pPr marL="265113" indent="-265113" algn="l" rtl="0" eaLnBrk="0" fontAlgn="base" hangingPunct="0">
        <a:spcBef>
          <a:spcPts val="250"/>
        </a:spcBef>
        <a:spcAft>
          <a:spcPct val="0"/>
        </a:spcAft>
        <a:buClr>
          <a:schemeClr val="accent1"/>
        </a:buClr>
        <a:buSzPct val="80000"/>
        <a:buFont typeface="Wingdings 2" charset="2"/>
        <a:buChar char=""/>
        <a:defRPr sz="2800" kern="1200">
          <a:solidFill>
            <a:schemeClr val="tx1"/>
          </a:solidFill>
          <a:latin typeface="+mn-lt"/>
          <a:ea typeface="ＭＳ Ｐゴシック" charset="-128"/>
          <a:cs typeface="+mn-cs"/>
        </a:defRPr>
      </a:lvl1pPr>
      <a:lvl2pPr marL="547688" indent="-200025" algn="l" rtl="0" eaLnBrk="0" fontAlgn="base" hangingPunct="0">
        <a:spcBef>
          <a:spcPts val="250"/>
        </a:spcBef>
        <a:spcAft>
          <a:spcPct val="0"/>
        </a:spcAft>
        <a:buClr>
          <a:schemeClr val="accent1"/>
        </a:buClr>
        <a:buSzPct val="100000"/>
        <a:buFont typeface="Verdana" charset="0"/>
        <a:buChar char="◦"/>
        <a:defRPr sz="2400" kern="1200">
          <a:solidFill>
            <a:schemeClr val="tx1"/>
          </a:solidFill>
          <a:latin typeface="+mn-lt"/>
          <a:ea typeface="ＭＳ Ｐゴシック" charset="-128"/>
          <a:cs typeface="+mn-cs"/>
        </a:defRPr>
      </a:lvl2pPr>
      <a:lvl3pPr marL="785813" indent="-182563" algn="l" rtl="0" eaLnBrk="0" fontAlgn="base" hangingPunct="0">
        <a:spcBef>
          <a:spcPts val="250"/>
        </a:spcBef>
        <a:spcAft>
          <a:spcPct val="0"/>
        </a:spcAft>
        <a:buClr>
          <a:srgbClr val="ED3742"/>
        </a:buClr>
        <a:buSzPct val="100000"/>
        <a:buFont typeface="Wingdings 2" charset="2"/>
        <a:buChar char=""/>
        <a:defRPr sz="2200" kern="1200">
          <a:solidFill>
            <a:schemeClr val="tx1"/>
          </a:solidFill>
          <a:latin typeface="+mn-lt"/>
          <a:ea typeface="ＭＳ Ｐゴシック" charset="-128"/>
          <a:cs typeface="+mn-cs"/>
        </a:defRPr>
      </a:lvl3pPr>
      <a:lvl4pPr marL="1023938" indent="-182563" algn="l" rtl="0" eaLnBrk="0" fontAlgn="base" hangingPunct="0">
        <a:spcBef>
          <a:spcPts val="225"/>
        </a:spcBef>
        <a:spcAft>
          <a:spcPct val="0"/>
        </a:spcAft>
        <a:buClr>
          <a:srgbClr val="ED3742"/>
        </a:buClr>
        <a:buSzPct val="112000"/>
        <a:buFont typeface="Verdana" charset="0"/>
        <a:buChar char="◦"/>
        <a:defRPr sz="1900" kern="1200">
          <a:solidFill>
            <a:schemeClr val="tx1"/>
          </a:solidFill>
          <a:latin typeface="+mn-lt"/>
          <a:ea typeface="ＭＳ Ｐゴシック" charset="-128"/>
          <a:cs typeface="+mn-cs"/>
        </a:defRPr>
      </a:lvl4pPr>
      <a:lvl5pPr marL="1279525" indent="-182563" algn="l" rtl="0" eaLnBrk="0" fontAlgn="base" hangingPunct="0">
        <a:spcBef>
          <a:spcPts val="250"/>
        </a:spcBef>
        <a:spcAft>
          <a:spcPct val="0"/>
        </a:spcAft>
        <a:buClr>
          <a:srgbClr val="4A85BF"/>
        </a:buClr>
        <a:buSzPct val="100000"/>
        <a:buFont typeface="Wingdings 2" charset="2"/>
        <a:buChar char=""/>
        <a:defRPr sz="2000" kern="1200">
          <a:solidFill>
            <a:schemeClr val="tx1"/>
          </a:solidFill>
          <a:latin typeface="+mn-lt"/>
          <a:ea typeface="ＭＳ Ｐゴシック" charset="-128"/>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audio" Target="../media/audio4.bin"/><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audio" Target="../media/audio5.bin"/><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audio" Target="../media/audio5.bin"/><Relationship Id="rId7" Type="http://schemas.openxmlformats.org/officeDocument/2006/relationships/diagramColors" Target="../diagrams/colors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4.xml.rels><?xml version="1.0" encoding="UTF-8" standalone="yes"?>
<Relationships xmlns="http://schemas.openxmlformats.org/package/2006/relationships"><Relationship Id="rId3" Type="http://schemas.openxmlformats.org/officeDocument/2006/relationships/audio" Target="../media/audio5.bin"/><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5.bin"/><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audio" Target="../media/audio1.bin"/><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2.bin"/><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audio" Target="../media/audio3.bin"/><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2.bin"/><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820863"/>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rPr>
              <a:t>HUMAN RESOURCE STRATEGY</a:t>
            </a:r>
          </a:p>
        </p:txBody>
      </p:sp>
      <p:sp>
        <p:nvSpPr>
          <p:cNvPr id="6147" name="Rectangle 3"/>
          <p:cNvSpPr>
            <a:spLocks noChangeArrowheads="1"/>
          </p:cNvSpPr>
          <p:nvPr/>
        </p:nvSpPr>
        <p:spPr bwMode="auto">
          <a:xfrm>
            <a:off x="1371600" y="3200400"/>
            <a:ext cx="64008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20000"/>
              </a:spcBef>
              <a:buClr>
                <a:srgbClr val="F9F9F9"/>
              </a:buClr>
              <a:buSzPct val="65000"/>
              <a:buFont typeface="Wingdings 2" charset="2"/>
              <a:buNone/>
            </a:pPr>
            <a:endParaRPr lang="en-US" altLang="en-US" sz="3200">
              <a:latin typeface="Times New Roman" charset="0"/>
            </a:endParaRPr>
          </a:p>
          <a:p>
            <a:pPr algn="ctr" eaLnBrk="1" hangingPunct="1">
              <a:spcBef>
                <a:spcPct val="20000"/>
              </a:spcBef>
              <a:buClr>
                <a:srgbClr val="F9F9F9"/>
              </a:buClr>
              <a:buSzPct val="65000"/>
              <a:buFont typeface="Wingdings 2" charset="2"/>
              <a:buNone/>
            </a:pPr>
            <a:r>
              <a:rPr lang="en-US" altLang="en-US" sz="3200">
                <a:latin typeface="Times New Roman" charset="0"/>
              </a:rPr>
              <a:t>Student’s Name</a:t>
            </a:r>
          </a:p>
          <a:p>
            <a:pPr algn="ctr" eaLnBrk="1" hangingPunct="1">
              <a:spcBef>
                <a:spcPct val="20000"/>
              </a:spcBef>
              <a:buClr>
                <a:srgbClr val="F9F9F9"/>
              </a:buClr>
              <a:buSzPct val="65000"/>
              <a:buFont typeface="Wingdings 2" charset="2"/>
              <a:buNone/>
            </a:pPr>
            <a:r>
              <a:rPr lang="en-US" altLang="en-US" sz="2400">
                <a:latin typeface="Times New Roman" charset="0"/>
              </a:rPr>
              <a:t>Professor’s Name</a:t>
            </a:r>
          </a:p>
          <a:p>
            <a:pPr algn="ctr" eaLnBrk="1" hangingPunct="1">
              <a:spcBef>
                <a:spcPct val="20000"/>
              </a:spcBef>
              <a:buClr>
                <a:srgbClr val="F9F9F9"/>
              </a:buClr>
              <a:buSzPct val="65000"/>
              <a:buFont typeface="Wingdings 2" charset="2"/>
              <a:buNone/>
            </a:pPr>
            <a:r>
              <a:rPr lang="en-US" altLang="en-US" sz="2400">
                <a:latin typeface="Times New Roman" charset="0"/>
              </a:rPr>
              <a:t>School of Business</a:t>
            </a:r>
          </a:p>
          <a:p>
            <a:pPr algn="ctr" eaLnBrk="1" hangingPunct="1">
              <a:spcBef>
                <a:spcPct val="20000"/>
              </a:spcBef>
              <a:buClr>
                <a:srgbClr val="F9F9F9"/>
              </a:buClr>
              <a:buSzPct val="65000"/>
              <a:buFont typeface="Wingdings 2" charset="2"/>
              <a:buNone/>
            </a:pPr>
            <a:r>
              <a:rPr lang="en-US" altLang="en-US" sz="2400">
                <a:latin typeface="Times New Roman" charset="0"/>
              </a:rPr>
              <a:t>HR485 Final Project</a:t>
            </a:r>
          </a:p>
          <a:p>
            <a:pPr algn="ctr" eaLnBrk="1" hangingPunct="1">
              <a:spcBef>
                <a:spcPct val="20000"/>
              </a:spcBef>
              <a:buClr>
                <a:srgbClr val="F9F9F9"/>
              </a:buClr>
              <a:buSzPct val="65000"/>
              <a:buFont typeface="Wingdings 2" charset="2"/>
              <a:buNone/>
            </a:pPr>
            <a:r>
              <a:rPr lang="en-US" altLang="en-US" sz="2400">
                <a:latin typeface="Times New Roman" charset="0"/>
              </a:rPr>
              <a:t>Date</a:t>
            </a:r>
          </a:p>
        </p:txBody>
      </p:sp>
    </p:spTree>
    <p:custDataLst>
      <p:tags r:id="rId1"/>
    </p:custData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503238" y="530225"/>
            <a:ext cx="8183562" cy="4187825"/>
          </a:xfrm>
        </p:spPr>
        <p:txBody>
          <a:bodyPr/>
          <a:lstStyle/>
          <a:p>
            <a:pPr marL="0" indent="0">
              <a:buFont typeface="Wingdings 2" charset="2"/>
              <a:buNone/>
              <a:defRPr/>
            </a:pPr>
            <a:r>
              <a:rPr lang="en-US" b="1" smtClean="0">
                <a:solidFill>
                  <a:srgbClr val="FF8D3E"/>
                </a:solidFill>
                <a:effectLst>
                  <a:outerShdw blurRad="38100" dist="38100" dir="2700000" algn="tl">
                    <a:srgbClr val="000000"/>
                  </a:outerShdw>
                </a:effectLst>
              </a:rPr>
              <a:t>Performance</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Management</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Alignment</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with</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HR</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Strategy</a:t>
            </a:r>
          </a:p>
          <a:p>
            <a:pPr marL="0" indent="0" eaLnBrk="1" hangingPunct="1">
              <a:spcBef>
                <a:spcPct val="0"/>
              </a:spcBef>
              <a:buClrTx/>
              <a:buSzTx/>
              <a:buFont typeface="Arial" charset="0"/>
              <a:buChar char="•"/>
              <a:defRPr/>
            </a:pPr>
            <a:r>
              <a:rPr lang="en-US" sz="1800" smtClean="0">
                <a:solidFill>
                  <a:srgbClr val="000000"/>
                </a:solidFill>
              </a:rPr>
              <a:t>Bullet Comment 1</a:t>
            </a:r>
          </a:p>
          <a:p>
            <a:pPr marL="0" indent="0" eaLnBrk="1" hangingPunct="1">
              <a:spcBef>
                <a:spcPct val="0"/>
              </a:spcBef>
              <a:buClrTx/>
              <a:buSzTx/>
              <a:buFont typeface="Arial" charset="0"/>
              <a:buChar char="•"/>
              <a:defRPr/>
            </a:pPr>
            <a:r>
              <a:rPr lang="en-US" sz="1800" smtClean="0">
                <a:solidFill>
                  <a:srgbClr val="000000"/>
                </a:solidFill>
              </a:rPr>
              <a:t>Bullet Comment 2</a:t>
            </a:r>
          </a:p>
          <a:p>
            <a:pPr marL="0" indent="0" eaLnBrk="1" hangingPunct="1">
              <a:spcBef>
                <a:spcPct val="0"/>
              </a:spcBef>
              <a:buClrTx/>
              <a:buSzTx/>
              <a:buFont typeface="Arial" charset="0"/>
              <a:buChar char="•"/>
              <a:defRPr/>
            </a:pPr>
            <a:r>
              <a:rPr lang="en-US" sz="1800" smtClean="0">
                <a:solidFill>
                  <a:srgbClr val="000000"/>
                </a:solidFill>
              </a:rPr>
              <a:t>Bullet Comment 3</a:t>
            </a:r>
          </a:p>
          <a:p>
            <a:pPr marL="0" indent="0" eaLnBrk="1" hangingPunct="1">
              <a:spcBef>
                <a:spcPct val="0"/>
              </a:spcBef>
              <a:buClrTx/>
              <a:buSzTx/>
              <a:buFont typeface="Arial" charset="0"/>
              <a:buChar char="•"/>
              <a:defRPr/>
            </a:pPr>
            <a:r>
              <a:rPr lang="en-US" sz="1800" smtClean="0">
                <a:solidFill>
                  <a:srgbClr val="000000"/>
                </a:solidFill>
              </a:rPr>
              <a:t>Etc,…</a:t>
            </a:r>
          </a:p>
          <a:p>
            <a:pPr marL="0" indent="0">
              <a:buFont typeface="Wingdings 2" charset="2"/>
              <a:buNone/>
              <a:defRPr/>
            </a:pPr>
            <a:endParaRPr lang="en-US" sz="2400" b="1" smtClean="0">
              <a:solidFill>
                <a:srgbClr val="002060"/>
              </a:solidFill>
            </a:endParaRPr>
          </a:p>
          <a:p>
            <a:pPr marL="0" indent="0" eaLnBrk="1" hangingPunct="1">
              <a:spcBef>
                <a:spcPct val="0"/>
              </a:spcBef>
              <a:buClrTx/>
              <a:buSzTx/>
              <a:buFont typeface="Wingdings 2" charset="2"/>
              <a:buNone/>
              <a:defRPr/>
            </a:pPr>
            <a:r>
              <a:rPr lang="en-US" b="1" smtClean="0">
                <a:solidFill>
                  <a:srgbClr val="FF8D3E"/>
                </a:solidFill>
                <a:effectLst>
                  <a:outerShdw blurRad="38100" dist="38100" dir="2700000" algn="tl">
                    <a:srgbClr val="000000"/>
                  </a:outerShdw>
                </a:effectLst>
              </a:rPr>
              <a:t>Separate</a:t>
            </a:r>
            <a:r>
              <a:rPr lang="en-US" sz="1800" smtClean="0">
                <a:solidFill>
                  <a:srgbClr val="000000"/>
                </a:solidFill>
              </a:rPr>
              <a:t> </a:t>
            </a:r>
            <a:r>
              <a:rPr lang="en-US" b="1" smtClean="0">
                <a:solidFill>
                  <a:srgbClr val="FF8D3E"/>
                </a:solidFill>
                <a:effectLst>
                  <a:outerShdw blurRad="38100" dist="38100" dir="2700000" algn="tl">
                    <a:srgbClr val="000000"/>
                  </a:outerShdw>
                </a:effectLst>
              </a:rPr>
              <a:t>and</a:t>
            </a:r>
            <a:r>
              <a:rPr lang="en-US" sz="1800" smtClean="0">
                <a:solidFill>
                  <a:srgbClr val="000000"/>
                </a:solidFill>
              </a:rPr>
              <a:t> </a:t>
            </a:r>
            <a:r>
              <a:rPr lang="en-US" b="1" smtClean="0">
                <a:solidFill>
                  <a:srgbClr val="FF8D3E"/>
                </a:solidFill>
                <a:effectLst>
                  <a:outerShdw blurRad="38100" dist="38100" dir="2700000" algn="tl">
                    <a:srgbClr val="000000"/>
                  </a:outerShdw>
                </a:effectLst>
              </a:rPr>
              <a:t>Retention</a:t>
            </a:r>
            <a:r>
              <a:rPr lang="en-US" sz="1800" smtClean="0">
                <a:solidFill>
                  <a:srgbClr val="000000"/>
                </a:solidFill>
              </a:rPr>
              <a:t> </a:t>
            </a:r>
            <a:r>
              <a:rPr lang="en-US" b="1" smtClean="0">
                <a:solidFill>
                  <a:srgbClr val="FF8D3E"/>
                </a:solidFill>
                <a:effectLst>
                  <a:outerShdw blurRad="38100" dist="38100" dir="2700000" algn="tl">
                    <a:srgbClr val="000000"/>
                  </a:outerShdw>
                </a:effectLst>
              </a:rPr>
              <a:t>Alignment</a:t>
            </a:r>
            <a:r>
              <a:rPr lang="en-US" sz="1800" smtClean="0">
                <a:solidFill>
                  <a:srgbClr val="000000"/>
                </a:solidFill>
              </a:rPr>
              <a:t> </a:t>
            </a:r>
            <a:r>
              <a:rPr lang="en-US" b="1" smtClean="0">
                <a:solidFill>
                  <a:srgbClr val="FF8D3E"/>
                </a:solidFill>
                <a:effectLst>
                  <a:outerShdw blurRad="38100" dist="38100" dir="2700000" algn="tl">
                    <a:srgbClr val="000000"/>
                  </a:outerShdw>
                </a:effectLst>
              </a:rPr>
              <a:t>with</a:t>
            </a:r>
            <a:r>
              <a:rPr lang="en-US" sz="1800" smtClean="0">
                <a:solidFill>
                  <a:srgbClr val="000000"/>
                </a:solidFill>
              </a:rPr>
              <a:t> </a:t>
            </a:r>
            <a:r>
              <a:rPr lang="en-US" b="1" smtClean="0">
                <a:solidFill>
                  <a:srgbClr val="FF8D3E"/>
                </a:solidFill>
                <a:effectLst>
                  <a:outerShdw blurRad="38100" dist="38100" dir="2700000" algn="tl">
                    <a:srgbClr val="000000"/>
                  </a:outerShdw>
                </a:effectLst>
              </a:rPr>
              <a:t>HR</a:t>
            </a:r>
            <a:r>
              <a:rPr lang="en-US" sz="1800" smtClean="0">
                <a:solidFill>
                  <a:srgbClr val="000000"/>
                </a:solidFill>
              </a:rPr>
              <a:t> </a:t>
            </a:r>
            <a:r>
              <a:rPr lang="en-US" b="1" smtClean="0">
                <a:solidFill>
                  <a:srgbClr val="FF8D3E"/>
                </a:solidFill>
                <a:effectLst>
                  <a:outerShdw blurRad="38100" dist="38100" dir="2700000" algn="tl">
                    <a:srgbClr val="000000"/>
                  </a:outerShdw>
                </a:effectLst>
              </a:rPr>
              <a:t>Strategy</a:t>
            </a:r>
          </a:p>
          <a:p>
            <a:pPr marL="0" indent="0" eaLnBrk="1" hangingPunct="1">
              <a:spcBef>
                <a:spcPct val="0"/>
              </a:spcBef>
              <a:buClrTx/>
              <a:buSzTx/>
              <a:buFont typeface="Arial" charset="0"/>
              <a:buChar char="•"/>
              <a:defRPr/>
            </a:pPr>
            <a:r>
              <a:rPr lang="en-US" sz="1800" smtClean="0">
                <a:solidFill>
                  <a:srgbClr val="000000"/>
                </a:solidFill>
              </a:rPr>
              <a:t>Bullet Comment 1</a:t>
            </a:r>
          </a:p>
          <a:p>
            <a:pPr marL="0" indent="0" eaLnBrk="1" hangingPunct="1">
              <a:spcBef>
                <a:spcPct val="0"/>
              </a:spcBef>
              <a:buClrTx/>
              <a:buSzTx/>
              <a:buFont typeface="Arial" charset="0"/>
              <a:buChar char="•"/>
              <a:defRPr/>
            </a:pPr>
            <a:r>
              <a:rPr lang="en-US" sz="1800" smtClean="0">
                <a:solidFill>
                  <a:srgbClr val="000000"/>
                </a:solidFill>
              </a:rPr>
              <a:t>Bullet Comment 2</a:t>
            </a:r>
          </a:p>
          <a:p>
            <a:pPr marL="0" indent="0" eaLnBrk="1" hangingPunct="1">
              <a:spcBef>
                <a:spcPct val="0"/>
              </a:spcBef>
              <a:buClrTx/>
              <a:buSzTx/>
              <a:buFont typeface="Arial" charset="0"/>
              <a:buChar char="•"/>
              <a:defRPr/>
            </a:pPr>
            <a:r>
              <a:rPr lang="en-US" sz="1800" smtClean="0">
                <a:solidFill>
                  <a:srgbClr val="000000"/>
                </a:solidFill>
              </a:rPr>
              <a:t>Bullet Comment 3</a:t>
            </a:r>
          </a:p>
          <a:p>
            <a:pPr marL="0" indent="0" eaLnBrk="1" hangingPunct="1">
              <a:spcBef>
                <a:spcPct val="0"/>
              </a:spcBef>
              <a:buClrTx/>
              <a:buSzTx/>
              <a:buFont typeface="Arial" charset="0"/>
              <a:buChar char="•"/>
              <a:defRPr/>
            </a:pPr>
            <a:r>
              <a:rPr lang="en-US" sz="1800" smtClean="0">
                <a:solidFill>
                  <a:srgbClr val="000000"/>
                </a:solidFill>
              </a:rPr>
              <a:t>Etc,…</a:t>
            </a:r>
          </a:p>
          <a:p>
            <a:pPr marL="0" indent="0" eaLnBrk="1" hangingPunct="1">
              <a:defRPr/>
            </a:pPr>
            <a:endParaRPr lang="en-US" sz="2400" smtClean="0"/>
          </a:p>
        </p:txBody>
      </p:sp>
    </p:spTree>
  </p:cSld>
  <p:clrMapOvr>
    <a:masterClrMapping/>
  </p:clrMapOvr>
  <p:transition spd="slow">
    <p:sndAc>
      <p:stSnd>
        <p:snd r:embed="rId3" name="hammer.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4 of Assignment Checklist</a:t>
            </a:r>
          </a:p>
        </p:txBody>
      </p:sp>
      <p:sp>
        <p:nvSpPr>
          <p:cNvPr id="16387"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7924800" cy="4708525"/>
          </a:xfrm>
          <a:prstGeom prst="rect">
            <a:avLst/>
          </a:prstGeom>
          <a:noFill/>
        </p:spPr>
        <p:txBody>
          <a:bodyPr>
            <a:spAutoFit/>
          </a:bodyPr>
          <a:lstStyle>
            <a:lvl1pPr marL="285750" indent="-285750"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defRPr/>
            </a:pPr>
            <a:endParaRPr lang="en-US" sz="1800" smtClean="0">
              <a:solidFill>
                <a:srgbClr val="000000"/>
              </a:solidFill>
              <a:cs typeface="Arial" charset="0"/>
            </a:endParaRPr>
          </a:p>
          <a:p>
            <a:pPr eaLnBrk="1" hangingPunct="1">
              <a:defRPr/>
            </a:pPr>
            <a:r>
              <a:rPr lang="en-US" sz="2800" b="1" smtClean="0">
                <a:solidFill>
                  <a:srgbClr val="FF8D3E"/>
                </a:solidFill>
                <a:effectLst>
                  <a:outerShdw blurRad="38100" dist="38100" dir="2700000" algn="tl">
                    <a:srgbClr val="000000"/>
                  </a:outerShdw>
                </a:effectLst>
                <a:latin typeface="Verdana" charset="0"/>
                <a:cs typeface="Arial" charset="0"/>
              </a:rPr>
              <a:t>Organizational</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Structure</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and</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work</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design</a:t>
            </a:r>
            <a:r>
              <a:rPr lang="en-US" sz="2000" b="1" smtClean="0">
                <a:cs typeface="Arial" charset="0"/>
              </a:rPr>
              <a:t> </a:t>
            </a:r>
            <a:endParaRPr lang="en-US" sz="1800" b="1" smtClean="0">
              <a:cs typeface="Arial" charset="0"/>
            </a:endParaRPr>
          </a:p>
          <a:p>
            <a:pPr eaLnBrk="1" hangingPunct="1">
              <a:buFont typeface="Arial" charset="0"/>
              <a:buChar char="•"/>
              <a:defRPr/>
            </a:pPr>
            <a:r>
              <a:rPr lang="en-US" sz="1800" smtClean="0">
                <a:solidFill>
                  <a:srgbClr val="000000"/>
                </a:solidFill>
                <a:cs typeface="Arial" charset="0"/>
              </a:rPr>
              <a:t>Bullet Comment 1</a:t>
            </a:r>
          </a:p>
          <a:p>
            <a:pPr eaLnBrk="1" hangingPunct="1">
              <a:buFont typeface="Arial" charset="0"/>
              <a:buChar char="•"/>
              <a:defRPr/>
            </a:pPr>
            <a:r>
              <a:rPr lang="en-US" sz="1800" smtClean="0">
                <a:solidFill>
                  <a:srgbClr val="000000"/>
                </a:solidFill>
                <a:cs typeface="Arial" charset="0"/>
              </a:rPr>
              <a:t>Bullet Comment 2</a:t>
            </a:r>
          </a:p>
          <a:p>
            <a:pPr eaLnBrk="1" hangingPunct="1">
              <a:buFont typeface="Arial" charset="0"/>
              <a:buChar char="•"/>
              <a:defRPr/>
            </a:pPr>
            <a:r>
              <a:rPr lang="en-US" sz="1800" smtClean="0">
                <a:solidFill>
                  <a:srgbClr val="000000"/>
                </a:solidFill>
                <a:cs typeface="Arial" charset="0"/>
              </a:rPr>
              <a:t>Bullet Comment 3</a:t>
            </a:r>
          </a:p>
          <a:p>
            <a:pPr eaLnBrk="1" hangingPunct="1">
              <a:buFont typeface="Arial" charset="0"/>
              <a:buChar char="•"/>
              <a:defRPr/>
            </a:pPr>
            <a:r>
              <a:rPr lang="en-US" sz="1800" smtClean="0">
                <a:solidFill>
                  <a:srgbClr val="000000"/>
                </a:solidFill>
                <a:cs typeface="Arial" charset="0"/>
              </a:rPr>
              <a:t>Etc,…</a:t>
            </a:r>
          </a:p>
          <a:p>
            <a:pPr eaLnBrk="1" hangingPunct="1">
              <a:buFont typeface="Arial" charset="0"/>
              <a:buChar char="•"/>
              <a:defRPr/>
            </a:pPr>
            <a:endParaRPr lang="en-US" sz="1800" smtClean="0">
              <a:solidFill>
                <a:srgbClr val="000000"/>
              </a:solidFill>
              <a:cs typeface="Arial" charset="0"/>
            </a:endParaRPr>
          </a:p>
          <a:p>
            <a:pPr eaLnBrk="1" hangingPunct="1">
              <a:defRPr/>
            </a:pPr>
            <a:r>
              <a:rPr lang="en-US" sz="2800" b="1" smtClean="0">
                <a:solidFill>
                  <a:srgbClr val="FF8D3E"/>
                </a:solidFill>
                <a:effectLst>
                  <a:outerShdw blurRad="38100" dist="38100" dir="2700000" algn="tl">
                    <a:srgbClr val="000000"/>
                  </a:outerShdw>
                </a:effectLst>
                <a:latin typeface="Verdana" charset="0"/>
                <a:cs typeface="Arial" charset="0"/>
              </a:rPr>
              <a:t>Culture</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Assessment</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and</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Alignment</a:t>
            </a:r>
            <a:endParaRPr lang="en-US" sz="2000" b="1" smtClean="0">
              <a:cs typeface="Arial" charset="0"/>
            </a:endParaRPr>
          </a:p>
          <a:p>
            <a:pPr eaLnBrk="1" hangingPunct="1">
              <a:buFont typeface="Arial" charset="0"/>
              <a:buChar char="•"/>
              <a:defRPr/>
            </a:pPr>
            <a:r>
              <a:rPr lang="en-US" sz="1800" smtClean="0">
                <a:solidFill>
                  <a:srgbClr val="000000"/>
                </a:solidFill>
                <a:cs typeface="Arial" charset="0"/>
              </a:rPr>
              <a:t>Bullet Comment 1</a:t>
            </a:r>
          </a:p>
          <a:p>
            <a:pPr eaLnBrk="1" hangingPunct="1">
              <a:buFont typeface="Arial" charset="0"/>
              <a:buChar char="•"/>
              <a:defRPr/>
            </a:pPr>
            <a:r>
              <a:rPr lang="en-US" sz="1800" smtClean="0">
                <a:solidFill>
                  <a:srgbClr val="000000"/>
                </a:solidFill>
                <a:cs typeface="Arial" charset="0"/>
              </a:rPr>
              <a:t>Bullet Comment 2</a:t>
            </a:r>
          </a:p>
          <a:p>
            <a:pPr eaLnBrk="1" hangingPunct="1">
              <a:buFont typeface="Arial" charset="0"/>
              <a:buChar char="•"/>
              <a:defRPr/>
            </a:pPr>
            <a:r>
              <a:rPr lang="en-US" sz="1800" smtClean="0">
                <a:solidFill>
                  <a:srgbClr val="000000"/>
                </a:solidFill>
                <a:cs typeface="Arial" charset="0"/>
              </a:rPr>
              <a:t>Bullet Comment 3</a:t>
            </a:r>
          </a:p>
          <a:p>
            <a:pPr eaLnBrk="1" hangingPunct="1">
              <a:buFont typeface="Arial" charset="0"/>
              <a:buChar char="•"/>
              <a:defRPr/>
            </a:pPr>
            <a:r>
              <a:rPr lang="en-US" sz="1800" smtClean="0">
                <a:solidFill>
                  <a:srgbClr val="000000"/>
                </a:solidFill>
                <a:cs typeface="Arial" charset="0"/>
              </a:rPr>
              <a:t>Etc,…</a:t>
            </a:r>
          </a:p>
          <a:p>
            <a:pPr eaLnBrk="1" hangingPunct="1">
              <a:defRPr/>
            </a:pPr>
            <a:endParaRPr lang="en-US" sz="1800" smtClean="0">
              <a:solidFill>
                <a:srgbClr val="000000"/>
              </a:solidFill>
              <a:cs typeface="Arial" charset="0"/>
            </a:endParaRPr>
          </a:p>
          <a:p>
            <a:pPr eaLnBrk="1" hangingPunct="1">
              <a:defRPr/>
            </a:pPr>
            <a:endParaRPr lang="en-US" sz="1800" smtClean="0">
              <a:solidFill>
                <a:srgbClr val="000000"/>
              </a:solidFill>
              <a:cs typeface="Arial" charset="0"/>
            </a:endParaRPr>
          </a:p>
        </p:txBody>
      </p:sp>
    </p:spTree>
  </p:cSld>
  <p:clrMapOvr>
    <a:masterClrMapping/>
  </p:clrMapOvr>
  <p:transition spd="slow">
    <p:wipe dir="d"/>
    <p:sndAc>
      <p:stSnd>
        <p:snd r:embed="rId3" name="suction.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8435" name="Content Placeholder 2"/>
          <p:cNvSpPr>
            <a:spLocks noGrp="1"/>
          </p:cNvSpPr>
          <p:nvPr>
            <p:ph idx="4294967295"/>
          </p:nvPr>
        </p:nvSpPr>
        <p:spPr>
          <a:xfrm>
            <a:off x="457200" y="1066800"/>
            <a:ext cx="8229600" cy="4784725"/>
          </a:xfrm>
        </p:spPr>
        <p:txBody>
          <a:bodyPr/>
          <a:lstStyle/>
          <a:p>
            <a:pPr marL="0" indent="0">
              <a:buFont typeface="Wingdings 2" charset="2"/>
              <a:buNone/>
            </a:pPr>
            <a:r>
              <a:rPr lang="en-US" altLang="en-US" sz="2000" b="1" smtClean="0">
                <a:solidFill>
                  <a:srgbClr val="002060"/>
                </a:solidFill>
                <a:latin typeface="Arial" charset="0"/>
                <a:cs typeface="Arial" charset="0"/>
              </a:rPr>
              <a:t>Strategic human resources decisions that advance the business strategy in todays competitive market:</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Bullet Comment 1</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Bullet Comment 2</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Bullet Comment 3</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Etc,…</a:t>
            </a:r>
          </a:p>
        </p:txBody>
      </p:sp>
      <p:sp>
        <p:nvSpPr>
          <p:cNvPr id="18436" name="Rectangle 1"/>
          <p:cNvSpPr>
            <a:spLocks noChangeArrowheads="1"/>
          </p:cNvSpPr>
          <p:nvPr/>
        </p:nvSpPr>
        <p:spPr bwMode="auto">
          <a:xfrm>
            <a:off x="381000" y="482600"/>
            <a:ext cx="8382000" cy="523875"/>
          </a:xfrm>
          <a:prstGeom prst="rect">
            <a:avLst/>
          </a:prstGeom>
          <a:noFill/>
          <a:ln>
            <a:noFill/>
          </a:ln>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sz="20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9pPr>
          </a:lstStyle>
          <a:p>
            <a:pPr algn="ctr" eaLnBrk="1" hangingPunct="1">
              <a:spcBef>
                <a:spcPct val="0"/>
              </a:spcBef>
              <a:buClrTx/>
              <a:buSzTx/>
              <a:buFontTx/>
              <a:buNone/>
              <a:defRPr/>
            </a:pPr>
            <a:r>
              <a:rPr lang="en-US" altLang="en-US" b="1" dirty="0">
                <a:solidFill>
                  <a:srgbClr val="FF8D3E"/>
                </a:solidFill>
                <a:effectLst>
                  <a:outerShdw blurRad="53975" dist="22860" dir="5400000" algn="tl" rotWithShape="0">
                    <a:srgbClr val="000000">
                      <a:alpha val="55000"/>
                    </a:srgbClr>
                  </a:outerShdw>
                </a:effectLst>
                <a:latin typeface="+mj-lt"/>
                <a:ea typeface="+mj-ea"/>
                <a:cs typeface="+mj-cs"/>
              </a:rPr>
              <a:t>Strategic</a:t>
            </a:r>
            <a:r>
              <a:rPr lang="en-US" altLang="en-US" b="1" dirty="0" smtClean="0">
                <a:solidFill>
                  <a:srgbClr val="FF0000"/>
                </a:solidFill>
                <a:latin typeface="Arial" charset="0"/>
                <a:ea typeface="+mn-ea"/>
                <a:cs typeface="Arial" charset="0"/>
              </a:rPr>
              <a:t> </a:t>
            </a:r>
            <a:r>
              <a:rPr lang="en-US" altLang="en-US" b="1" dirty="0">
                <a:solidFill>
                  <a:srgbClr val="FF8D3E"/>
                </a:solidFill>
                <a:effectLst>
                  <a:outerShdw blurRad="53975" dist="22860" dir="5400000" algn="tl" rotWithShape="0">
                    <a:srgbClr val="000000">
                      <a:alpha val="55000"/>
                    </a:srgbClr>
                  </a:outerShdw>
                </a:effectLst>
                <a:latin typeface="+mj-lt"/>
                <a:ea typeface="+mj-ea"/>
                <a:cs typeface="+mj-cs"/>
              </a:rPr>
              <a:t>HR-Business</a:t>
            </a:r>
            <a:r>
              <a:rPr lang="en-US" altLang="en-US" b="1" dirty="0" smtClean="0">
                <a:solidFill>
                  <a:srgbClr val="FF0000"/>
                </a:solidFill>
                <a:latin typeface="Arial" charset="0"/>
                <a:ea typeface="+mn-ea"/>
                <a:cs typeface="Arial" charset="0"/>
              </a:rPr>
              <a:t> </a:t>
            </a:r>
            <a:r>
              <a:rPr lang="en-US" altLang="en-US" b="1" dirty="0">
                <a:solidFill>
                  <a:srgbClr val="FF8D3E"/>
                </a:solidFill>
                <a:effectLst>
                  <a:outerShdw blurRad="53975" dist="22860" dir="5400000" algn="tl" rotWithShape="0">
                    <a:srgbClr val="000000">
                      <a:alpha val="55000"/>
                    </a:srgbClr>
                  </a:outerShdw>
                </a:effectLst>
                <a:latin typeface="+mj-lt"/>
                <a:ea typeface="+mj-ea"/>
                <a:cs typeface="+mj-cs"/>
              </a:rPr>
              <a:t>Decisions</a:t>
            </a:r>
          </a:p>
        </p:txBody>
      </p:sp>
    </p:spTree>
  </p:cSld>
  <p:clrMapOvr>
    <a:masterClrMapping/>
  </p:clrMapOvr>
  <p:transition spd="slow">
    <p:wipe dir="d"/>
    <p:sndAc>
      <p:stSnd>
        <p:snd r:embed="rId3" name="suction.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85800" y="274638"/>
            <a:ext cx="7467600" cy="792162"/>
          </a:xfrm>
        </p:spPr>
        <p:txBody>
          <a:bodyPr/>
          <a:lstStyle/>
          <a:p>
            <a:pPr algn="ctr">
              <a:defRPr/>
            </a:pPr>
            <a:r>
              <a:rPr lang="en-US" sz="2800" dirty="0">
                <a:ea typeface="+mj-ea"/>
              </a:rPr>
              <a:t>Summary</a:t>
            </a:r>
            <a:r>
              <a:rPr lang="en-US" sz="2800" dirty="0" smtClean="0">
                <a:solidFill>
                  <a:srgbClr val="FF0000"/>
                </a:solidFill>
                <a:latin typeface="Arial" pitchFamily="34" charset="0"/>
                <a:ea typeface="+mj-ea"/>
                <a:cs typeface="Arial" pitchFamily="34" charset="0"/>
              </a:rPr>
              <a:t> </a:t>
            </a:r>
            <a:r>
              <a:rPr lang="en-US" sz="2800" dirty="0">
                <a:ea typeface="+mj-ea"/>
              </a:rPr>
              <a:t>and</a:t>
            </a:r>
            <a:r>
              <a:rPr lang="en-US" sz="2800" dirty="0" smtClean="0">
                <a:solidFill>
                  <a:srgbClr val="FF0000"/>
                </a:solidFill>
                <a:latin typeface="Arial" pitchFamily="34" charset="0"/>
                <a:ea typeface="+mj-ea"/>
                <a:cs typeface="Arial" pitchFamily="34" charset="0"/>
              </a:rPr>
              <a:t> </a:t>
            </a:r>
            <a:r>
              <a:rPr lang="en-US" sz="2800" dirty="0">
                <a:ea typeface="+mj-ea"/>
              </a:rPr>
              <a:t>Conclusion</a:t>
            </a:r>
          </a:p>
        </p:txBody>
      </p:sp>
      <p:sp>
        <p:nvSpPr>
          <p:cNvPr id="19459" name="TextBox 2"/>
          <p:cNvSpPr txBox="1">
            <a:spLocks noChangeArrowheads="1"/>
          </p:cNvSpPr>
          <p:nvPr/>
        </p:nvSpPr>
        <p:spPr bwMode="auto">
          <a:xfrm>
            <a:off x="533400" y="1447800"/>
            <a:ext cx="815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cs typeface="Arial" charset="0"/>
              </a:rPr>
              <a:t>This is your opportunity to go over the main points of your presentation and concluding remarks.</a:t>
            </a:r>
          </a:p>
        </p:txBody>
      </p:sp>
    </p:spTree>
  </p:cSld>
  <p:clrMapOvr>
    <a:masterClrMapping/>
  </p:clrMapOvr>
  <p:transition spd="slow">
    <p:wipe dir="d"/>
    <p:sndAc>
      <p:stSnd>
        <p:snd r:embed="rId3" name="suction.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4"/>
          <p:cNvSpPr>
            <a:spLocks noGrp="1"/>
          </p:cNvSpPr>
          <p:nvPr>
            <p:ph idx="1"/>
          </p:nvPr>
        </p:nvSpPr>
        <p:spPr>
          <a:xfrm>
            <a:off x="457200" y="530225"/>
            <a:ext cx="8229600" cy="4651375"/>
          </a:xfrm>
        </p:spPr>
        <p:txBody>
          <a:bodyPr/>
          <a:lstStyle/>
          <a:p>
            <a:pPr algn="ctr" eaLnBrk="1" hangingPunct="1">
              <a:buFont typeface="Wingdings 2" charset="2"/>
              <a:buNone/>
            </a:pPr>
            <a:r>
              <a:rPr lang="en-US" altLang="en-US" sz="1400" b="1" smtClean="0">
                <a:latin typeface="Arial" charset="0"/>
                <a:cs typeface="Arial" charset="0"/>
              </a:rPr>
              <a:t>References</a:t>
            </a:r>
          </a:p>
          <a:p>
            <a:pPr algn="ctr" eaLnBrk="1" hangingPunct="1">
              <a:buFont typeface="Wingdings 2" charset="2"/>
              <a:buNone/>
            </a:pPr>
            <a:endParaRPr lang="en-US" altLang="en-US" sz="1400" b="1" smtClean="0">
              <a:latin typeface="Arial" charset="0"/>
              <a:cs typeface="Arial" charset="0"/>
            </a:endParaRPr>
          </a:p>
          <a:p>
            <a:pPr>
              <a:buFont typeface="Wingdings 2" charset="2"/>
              <a:buNone/>
            </a:pPr>
            <a:endParaRPr lang="en-US" altLang="en-US" sz="1400" b="1" smtClean="0">
              <a:latin typeface="Arial" charset="0"/>
              <a:cs typeface="Arial" charset="0"/>
            </a:endParaRPr>
          </a:p>
          <a:p>
            <a:pPr eaLnBrk="1" hangingPunct="1">
              <a:buFont typeface="Wingdings 2" charset="2"/>
              <a:buNone/>
            </a:pPr>
            <a:endParaRPr lang="en-US" altLang="en-US" sz="1400" b="1" smtClean="0">
              <a:latin typeface="Arial" charset="0"/>
              <a:cs typeface="Arial" charset="0"/>
            </a:endParaRPr>
          </a:p>
          <a:p>
            <a:pPr eaLnBrk="1" hangingPunct="1">
              <a:buFont typeface="Wingdings 2" charset="2"/>
              <a:buNone/>
            </a:pPr>
            <a:endParaRPr lang="en-US" altLang="en-US" sz="1400" b="1" smtClean="0">
              <a:latin typeface="Arial" charset="0"/>
              <a:cs typeface="Arial" charset="0"/>
            </a:endParaRPr>
          </a:p>
        </p:txBody>
      </p:sp>
    </p:spTree>
  </p:cSld>
  <p:clrMapOvr>
    <a:masterClrMapping/>
  </p:clrMapOvr>
  <p:transition spd="slow">
    <p:wipe dir="d"/>
    <p:sndAc>
      <p:stSnd>
        <p:snd r:embed="rId3" name="suction.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038" y="395288"/>
            <a:ext cx="8183562" cy="519112"/>
          </a:xfrm>
        </p:spPr>
        <p:txBody>
          <a:bodyPr wrap="square" lIns="91440" tIns="45720" rIns="91440" bIns="45720" numCol="1" anchorCtr="0" compatLnSpc="1">
            <a:prstTxWarp prst="textNoShape">
              <a:avLst/>
            </a:prstTxWarp>
          </a:bodyPr>
          <a:lstStyle/>
          <a:p>
            <a:pPr algn="ctr" eaLnBrk="1" hangingPunct="1">
              <a:defRPr/>
            </a:pPr>
            <a:r>
              <a:rPr lang="en-US" sz="2800" smtClean="0">
                <a:solidFill>
                  <a:srgbClr val="FF0000"/>
                </a:solidFill>
                <a:effectLst>
                  <a:outerShdw blurRad="38100" dist="38100" dir="2700000" algn="tl">
                    <a:srgbClr val="000000"/>
                  </a:outerShdw>
                </a:effectLst>
                <a:latin typeface="Arial" charset="0"/>
                <a:cs typeface="Arial" charset="0"/>
              </a:rPr>
              <a:t>HR- Business Strategy</a:t>
            </a:r>
          </a:p>
        </p:txBody>
      </p:sp>
      <p:sp>
        <p:nvSpPr>
          <p:cNvPr id="7171" name="Content Placeholder 6"/>
          <p:cNvSpPr>
            <a:spLocks noGrp="1"/>
          </p:cNvSpPr>
          <p:nvPr>
            <p:ph idx="1"/>
          </p:nvPr>
        </p:nvSpPr>
        <p:spPr>
          <a:xfrm>
            <a:off x="503238" y="911225"/>
            <a:ext cx="6126162" cy="5337175"/>
          </a:xfrm>
        </p:spPr>
        <p:txBody>
          <a:bodyPr/>
          <a:lstStyle/>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Agenda 1</a:t>
            </a:r>
          </a:p>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Agenda 2</a:t>
            </a:r>
          </a:p>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Agenda 3</a:t>
            </a:r>
          </a:p>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Etc…</a:t>
            </a:r>
          </a:p>
          <a:p>
            <a:pPr marL="285750" indent="-285750" eaLnBrk="1" hangingPunct="1">
              <a:spcBef>
                <a:spcPct val="0"/>
              </a:spcBef>
              <a:buClrTx/>
              <a:buSzTx/>
              <a:buFont typeface="Arial" charset="0"/>
              <a:buChar char="•"/>
            </a:pPr>
            <a:r>
              <a:rPr lang="en-US" altLang="en-US" sz="1800" smtClean="0">
                <a:latin typeface="Arial" charset="0"/>
                <a:cs typeface="Arial" charset="0"/>
              </a:rPr>
              <a:t>Conclusion/Summary</a:t>
            </a:r>
          </a:p>
          <a:p>
            <a:pPr marL="285750" indent="-285750" eaLnBrk="1" hangingPunct="1">
              <a:spcBef>
                <a:spcPct val="0"/>
              </a:spcBef>
              <a:buClrTx/>
              <a:buSzTx/>
              <a:buFont typeface="Arial" charset="0"/>
              <a:buChar char="•"/>
            </a:pPr>
            <a:r>
              <a:rPr lang="en-US" altLang="en-US" sz="1800" smtClean="0">
                <a:latin typeface="Arial" charset="0"/>
                <a:cs typeface="Arial" charset="0"/>
              </a:rPr>
              <a:t>References</a:t>
            </a:r>
          </a:p>
          <a:p>
            <a:pPr marL="285750" indent="-285750"/>
            <a:endParaRPr lang="en-US" altLang="en-US" sz="1800" smtClean="0">
              <a:solidFill>
                <a:srgbClr val="002060"/>
              </a:solidFill>
              <a:latin typeface="Arial" charset="0"/>
              <a:cs typeface="Arial" charset="0"/>
            </a:endParaRPr>
          </a:p>
          <a:p>
            <a:pPr marL="285750" indent="-285750"/>
            <a:endParaRPr lang="en-US" altLang="en-US" sz="1800" smtClean="0">
              <a:solidFill>
                <a:srgbClr val="002060"/>
              </a:solidFill>
              <a:latin typeface="Arial" charset="0"/>
              <a:cs typeface="Arial" charset="0"/>
            </a:endParaRPr>
          </a:p>
          <a:p>
            <a:pPr marL="285750" indent="-285750"/>
            <a:endParaRPr lang="en-US" altLang="en-US" sz="1800" smtClean="0">
              <a:latin typeface="Arial" charset="0"/>
              <a:cs typeface="Arial" charset="0"/>
            </a:endParaRPr>
          </a:p>
        </p:txBody>
      </p:sp>
      <p:sp>
        <p:nvSpPr>
          <p:cNvPr id="5" name="Title 1"/>
          <p:cNvSpPr txBox="1">
            <a:spLocks/>
          </p:cNvSpPr>
          <p:nvPr/>
        </p:nvSpPr>
        <p:spPr>
          <a:xfrm>
            <a:off x="5334000" y="4419600"/>
            <a:ext cx="3657600" cy="609600"/>
          </a:xfrm>
          <a:prstGeom prst="rect">
            <a:avLst/>
          </a:prstGeom>
        </p:spPr>
        <p:txBody>
          <a:bodyPr anchor="b">
            <a:norm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lnSpc>
                <a:spcPct val="80000"/>
              </a:lnSpc>
              <a:defRPr/>
            </a:pPr>
            <a:r>
              <a:rPr lang="en-US" sz="2000" b="1" smtClean="0">
                <a:solidFill>
                  <a:srgbClr val="FF0000"/>
                </a:solidFill>
                <a:effectLst>
                  <a:outerShdw blurRad="38100" dist="38100" dir="2700000" algn="tl">
                    <a:srgbClr val="000000"/>
                  </a:outerShdw>
                </a:effectLst>
                <a:cs typeface="Arial" charset="0"/>
              </a:rPr>
              <a:t>Revolving around </a:t>
            </a:r>
          </a:p>
          <a:p>
            <a:pPr algn="ctr">
              <a:lnSpc>
                <a:spcPct val="80000"/>
              </a:lnSpc>
              <a:defRPr/>
            </a:pPr>
            <a:r>
              <a:rPr lang="en-US" sz="2000" b="1" smtClean="0">
                <a:solidFill>
                  <a:srgbClr val="FF0000"/>
                </a:solidFill>
                <a:effectLst>
                  <a:outerShdw blurRad="38100" dist="38100" dir="2700000" algn="tl">
                    <a:srgbClr val="000000"/>
                  </a:outerShdw>
                </a:effectLst>
                <a:cs typeface="Arial" charset="0"/>
              </a:rPr>
              <a:t>HR-Business Strategy</a:t>
            </a:r>
          </a:p>
        </p:txBody>
      </p:sp>
      <p:graphicFrame>
        <p:nvGraphicFramePr>
          <p:cNvPr id="6" name="Content Placeholder 3"/>
          <p:cNvGraphicFramePr>
            <a:graphicFrameLocks/>
          </p:cNvGraphicFramePr>
          <p:nvPr/>
        </p:nvGraphicFramePr>
        <p:xfrm>
          <a:off x="5466326" y="609600"/>
          <a:ext cx="3337605" cy="39695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med">
    <p:dissolve/>
    <p:sndAc>
      <p:stSnd>
        <p:snd r:embed="rId3" name="drumroll.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1 of Assignment Checklist</a:t>
            </a:r>
          </a:p>
        </p:txBody>
      </p:sp>
      <p:sp>
        <p:nvSpPr>
          <p:cNvPr id="8195"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183563" cy="838200"/>
          </a:xfrm>
        </p:spPr>
        <p:txBody>
          <a:bodyPr wrap="square" lIns="91440" tIns="45720" rIns="91440" bIns="45720" numCol="1" anchorCtr="0" compatLnSpc="1">
            <a:prstTxWarp prst="textNoShape">
              <a:avLst/>
            </a:prstTxWarp>
            <a:noAutofit/>
          </a:bodyPr>
          <a:lstStyle/>
          <a:p>
            <a:pPr algn="ctr" eaLnBrk="1" hangingPunct="1">
              <a:defRPr/>
            </a:pPr>
            <a:r>
              <a:rPr lang="en-US" sz="2800" smtClean="0">
                <a:effectLst>
                  <a:outerShdw blurRad="38100" dist="38100" dir="2700000" algn="tl">
                    <a:srgbClr val="000000"/>
                  </a:outerShdw>
                </a:effectLst>
              </a:rPr>
              <a:t>Value of Strategic Challenges </a:t>
            </a:r>
            <a:br>
              <a:rPr lang="en-US" sz="2800" smtClean="0">
                <a:effectLst>
                  <a:outerShdw blurRad="38100" dist="38100" dir="2700000" algn="tl">
                    <a:srgbClr val="000000"/>
                  </a:outerShdw>
                </a:effectLst>
              </a:rPr>
            </a:br>
            <a:r>
              <a:rPr lang="en-US" sz="2800" smtClean="0">
                <a:effectLst>
                  <a:outerShdw blurRad="38100" dist="38100" dir="2700000" algn="tl">
                    <a:srgbClr val="000000"/>
                  </a:outerShdw>
                </a:effectLst>
              </a:rPr>
              <a:t>and Opportunities</a:t>
            </a:r>
            <a:endParaRPr lang="en-US" sz="2800" smtClean="0">
              <a:solidFill>
                <a:srgbClr val="FF0000"/>
              </a:solidFill>
              <a:effectLst>
                <a:outerShdw blurRad="38100" dist="38100" dir="2700000" algn="tl">
                  <a:srgbClr val="000000"/>
                </a:outerShdw>
              </a:effectLst>
              <a:latin typeface="Arial" charset="0"/>
              <a:cs typeface="Arial" charset="0"/>
            </a:endParaRPr>
          </a:p>
        </p:txBody>
      </p:sp>
      <p:sp>
        <p:nvSpPr>
          <p:cNvPr id="9219" name="Content Placeholder 6"/>
          <p:cNvSpPr>
            <a:spLocks noGrp="1"/>
          </p:cNvSpPr>
          <p:nvPr>
            <p:ph idx="1"/>
          </p:nvPr>
        </p:nvSpPr>
        <p:spPr>
          <a:xfrm>
            <a:off x="381000" y="1219200"/>
            <a:ext cx="8305800" cy="4194175"/>
          </a:xfrm>
        </p:spPr>
        <p:txBody>
          <a:bodyPr/>
          <a:lstStyle/>
          <a:p>
            <a:pPr marL="0" indent="0">
              <a:buFont typeface="Wingdings 2" charset="2"/>
              <a:buNone/>
            </a:pPr>
            <a:endParaRPr lang="en-US" altLang="en-US" sz="2000" smtClean="0"/>
          </a:p>
          <a:p>
            <a:pPr marL="0" indent="0" eaLnBrk="1" hangingPunct="1">
              <a:buFont typeface="Wingdings 2" charset="2"/>
              <a:buNone/>
            </a:pPr>
            <a:endParaRPr lang="en-US" altLang="en-US" sz="2000" smtClean="0">
              <a:latin typeface="Arial" charset="0"/>
              <a:cs typeface="Arial" charset="0"/>
            </a:endParaRPr>
          </a:p>
          <a:p>
            <a:pPr marL="0" indent="0" eaLnBrk="1" hangingPunct="1">
              <a:spcBef>
                <a:spcPct val="0"/>
              </a:spcBef>
              <a:buClrTx/>
              <a:buSzTx/>
              <a:buFont typeface="Arial" charset="0"/>
              <a:buChar char="•"/>
            </a:pPr>
            <a:r>
              <a:rPr lang="en-US" altLang="en-US" sz="1800" smtClean="0">
                <a:latin typeface="Arial" charset="0"/>
                <a:cs typeface="Arial" charset="0"/>
              </a:rPr>
              <a:t>Bullet Comment 1</a:t>
            </a:r>
          </a:p>
          <a:p>
            <a:pPr marL="0" indent="0" eaLnBrk="1" hangingPunct="1">
              <a:spcBef>
                <a:spcPct val="0"/>
              </a:spcBef>
              <a:buClrTx/>
              <a:buSzTx/>
              <a:buFont typeface="Arial" charset="0"/>
              <a:buChar char="•"/>
            </a:pPr>
            <a:r>
              <a:rPr lang="en-US" altLang="en-US" sz="1800" smtClean="0">
                <a:latin typeface="Arial" charset="0"/>
                <a:cs typeface="Arial" charset="0"/>
              </a:rPr>
              <a:t>Bullet Comment 2</a:t>
            </a:r>
          </a:p>
          <a:p>
            <a:pPr marL="0" indent="0" eaLnBrk="1" hangingPunct="1">
              <a:spcBef>
                <a:spcPct val="0"/>
              </a:spcBef>
              <a:buClrTx/>
              <a:buSzTx/>
              <a:buFont typeface="Arial" charset="0"/>
              <a:buChar char="•"/>
            </a:pPr>
            <a:r>
              <a:rPr lang="en-US" altLang="en-US" sz="1800" smtClean="0">
                <a:latin typeface="Arial" charset="0"/>
                <a:cs typeface="Arial" charset="0"/>
              </a:rPr>
              <a:t>Bullet Comment 3</a:t>
            </a:r>
          </a:p>
          <a:p>
            <a:pPr marL="0" indent="0" eaLnBrk="1" hangingPunct="1">
              <a:spcBef>
                <a:spcPct val="0"/>
              </a:spcBef>
              <a:buClrTx/>
              <a:buSzTx/>
              <a:buFont typeface="Arial" charset="0"/>
              <a:buChar char="•"/>
            </a:pPr>
            <a:r>
              <a:rPr lang="en-US" altLang="en-US" sz="1800" smtClean="0">
                <a:latin typeface="Arial" charset="0"/>
                <a:cs typeface="Arial" charset="0"/>
              </a:rPr>
              <a:t>Etc,…</a:t>
            </a:r>
          </a:p>
          <a:p>
            <a:pPr marL="0" indent="0" eaLnBrk="1" hangingPunct="1">
              <a:buFont typeface="Wingdings 2" charset="2"/>
              <a:buNone/>
            </a:pPr>
            <a:endParaRPr lang="en-US" altLang="en-US" sz="1800" smtClean="0">
              <a:latin typeface="Arial" charset="0"/>
              <a:cs typeface="Arial" charset="0"/>
            </a:endParaRPr>
          </a:p>
        </p:txBody>
      </p:sp>
    </p:spTree>
  </p:cSld>
  <p:clrMapOvr>
    <a:masterClrMapping/>
  </p:clrMapOvr>
  <p:transition spd="med">
    <p:dissolve/>
    <p:sndAc>
      <p:stSnd>
        <p:snd r:embed="rId3" name="drumroll.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bwMode="auto">
          <a:xfrm>
            <a:off x="381000" y="244475"/>
            <a:ext cx="8183563" cy="1050925"/>
          </a:xfrm>
        </p:spPr>
        <p:txBody>
          <a:bodyPr wrap="square" lIns="91440" tIns="45720" rIns="91440" bIns="45720" numCol="1" anchorCtr="0" compatLnSpc="1">
            <a:prstTxWarp prst="textNoShape">
              <a:avLst/>
            </a:prstTxWarp>
          </a:bodyPr>
          <a:lstStyle/>
          <a:p>
            <a:r>
              <a:rPr lang="en-US" altLang="en-US" sz="2800" smtClean="0">
                <a:effectLst/>
              </a:rPr>
              <a:t>Current HR Strategy </a:t>
            </a:r>
          </a:p>
        </p:txBody>
      </p:sp>
      <p:sp>
        <p:nvSpPr>
          <p:cNvPr id="10243" name="TextBox 3"/>
          <p:cNvSpPr txBox="1">
            <a:spLocks noChangeArrowheads="1"/>
          </p:cNvSpPr>
          <p:nvPr/>
        </p:nvSpPr>
        <p:spPr bwMode="auto">
          <a:xfrm>
            <a:off x="685800" y="1295400"/>
            <a:ext cx="80772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cs typeface="Arial" charset="0"/>
              </a:rPr>
              <a:t>Bullet Comment 1</a:t>
            </a:r>
          </a:p>
          <a:p>
            <a:pPr eaLnBrk="1" hangingPunct="1">
              <a:buFont typeface="Arial" charset="0"/>
              <a:buChar char="•"/>
            </a:pPr>
            <a:r>
              <a:rPr lang="en-US" altLang="en-US">
                <a:cs typeface="Arial" charset="0"/>
              </a:rPr>
              <a:t>Bullet Comment 2</a:t>
            </a:r>
          </a:p>
          <a:p>
            <a:pPr eaLnBrk="1" hangingPunct="1">
              <a:buFont typeface="Arial" charset="0"/>
              <a:buChar char="•"/>
            </a:pPr>
            <a:r>
              <a:rPr lang="en-US" altLang="en-US">
                <a:cs typeface="Arial" charset="0"/>
              </a:rPr>
              <a:t>Bullet Comment 3</a:t>
            </a:r>
          </a:p>
          <a:p>
            <a:pPr eaLnBrk="1" hangingPunct="1">
              <a:buFont typeface="Arial" charset="0"/>
              <a:buChar char="•"/>
            </a:pPr>
            <a:r>
              <a:rPr lang="en-US" altLang="en-US">
                <a:cs typeface="Arial" charset="0"/>
              </a:rPr>
              <a:t>Etc,…</a:t>
            </a:r>
          </a:p>
          <a:p>
            <a:pPr eaLnBrk="1" hangingPunct="1"/>
            <a:endParaRPr lang="en-US" altLang="en-US">
              <a:cs typeface="Arial" charset="0"/>
            </a:endParaRPr>
          </a:p>
        </p:txBody>
      </p:sp>
    </p:spTree>
  </p:cSld>
  <p:clrMapOvr>
    <a:masterClrMapping/>
  </p:clrMapOvr>
  <p:transition spd="slow">
    <p:wipe dir="d"/>
    <p:sndAc>
      <p:stSnd>
        <p:snd r:embed="rId3" name="pu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2 of Assignment Checklist</a:t>
            </a:r>
          </a:p>
        </p:txBody>
      </p:sp>
      <p:sp>
        <p:nvSpPr>
          <p:cNvPr id="11267"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5763"/>
            <a:ext cx="8183563" cy="909637"/>
          </a:xfrm>
        </p:spPr>
        <p:txBody>
          <a:bodyPr wrap="square" lIns="91440" tIns="45720" rIns="91440" bIns="45720" numCol="1" anchorCtr="0" compatLnSpc="1">
            <a:prstTxWarp prst="textNoShape">
              <a:avLst/>
            </a:prstTxWarp>
            <a:noAutofit/>
          </a:bodyPr>
          <a:lstStyle/>
          <a:p>
            <a:pPr>
              <a:defRPr/>
            </a:pPr>
            <a:r>
              <a:rPr lang="en-US" sz="2800" smtClean="0">
                <a:effectLst>
                  <a:outerShdw blurRad="38100" dist="38100" dir="2700000" algn="tl">
                    <a:srgbClr val="000000"/>
                  </a:outerShdw>
                </a:effectLst>
              </a:rPr>
              <a:t>Elements</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for</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Developing</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a</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Competitive</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HR Strategy</a:t>
            </a:r>
            <a:endParaRPr lang="en-US" sz="2000" smtClean="0">
              <a:solidFill>
                <a:schemeClr val="tx1"/>
              </a:solidFill>
              <a:effectLst>
                <a:outerShdw blurRad="38100" dist="38100" dir="2700000" algn="tl">
                  <a:srgbClr val="FFFFFF"/>
                </a:outerShdw>
              </a:effectLst>
              <a:latin typeface="Arial" charset="0"/>
              <a:cs typeface="Arial" charset="0"/>
            </a:endParaRPr>
          </a:p>
        </p:txBody>
      </p:sp>
      <p:sp>
        <p:nvSpPr>
          <p:cNvPr id="12291" name="TextBox 3"/>
          <p:cNvSpPr txBox="1">
            <a:spLocks noChangeArrowheads="1"/>
          </p:cNvSpPr>
          <p:nvPr/>
        </p:nvSpPr>
        <p:spPr bwMode="auto">
          <a:xfrm>
            <a:off x="485775" y="161925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t>Bullet Comment 1</a:t>
            </a:r>
          </a:p>
          <a:p>
            <a:pPr eaLnBrk="1" hangingPunct="1">
              <a:buFont typeface="Arial" charset="0"/>
              <a:buChar char="•"/>
            </a:pPr>
            <a:r>
              <a:rPr lang="en-US" altLang="en-US"/>
              <a:t>Bullet Comment 2</a:t>
            </a:r>
          </a:p>
          <a:p>
            <a:pPr eaLnBrk="1" hangingPunct="1">
              <a:buFont typeface="Arial" charset="0"/>
              <a:buChar char="•"/>
            </a:pPr>
            <a:r>
              <a:rPr lang="en-US" altLang="en-US"/>
              <a:t>Bullet Comment 3</a:t>
            </a:r>
          </a:p>
          <a:p>
            <a:pPr eaLnBrk="1" hangingPunct="1">
              <a:buFont typeface="Arial" charset="0"/>
              <a:buChar char="•"/>
            </a:pPr>
            <a:r>
              <a:rPr lang="en-US" altLang="en-US"/>
              <a:t>Etc,…</a:t>
            </a:r>
          </a:p>
        </p:txBody>
      </p:sp>
    </p:spTree>
  </p:cSld>
  <p:clrMapOvr>
    <a:masterClrMapping/>
  </p:clrMapOvr>
  <p:transition spd="slow">
    <p:cut/>
    <p:sndAc>
      <p:stSnd>
        <p:snd r:embed="rId3" name="cashreg.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75"/>
            <a:ext cx="8183563" cy="1050925"/>
          </a:xfrm>
        </p:spPr>
        <p:txBody>
          <a:bodyPr/>
          <a:lstStyle/>
          <a:p>
            <a:pPr algn="ctr">
              <a:defRPr/>
            </a:pPr>
            <a:r>
              <a:rPr lang="en-US" sz="2800" dirty="0">
                <a:ea typeface="+mj-ea"/>
              </a:rPr>
              <a:t>HR</a:t>
            </a:r>
            <a:r>
              <a:rPr lang="en-US" sz="2800" dirty="0">
                <a:solidFill>
                  <a:srgbClr val="FF0000"/>
                </a:solidFill>
                <a:ea typeface="+mj-ea"/>
              </a:rPr>
              <a:t> </a:t>
            </a:r>
            <a:r>
              <a:rPr lang="en-US" sz="2800" dirty="0">
                <a:ea typeface="+mj-ea"/>
              </a:rPr>
              <a:t>Maturity</a:t>
            </a:r>
            <a:r>
              <a:rPr lang="en-US" sz="2800" dirty="0">
                <a:solidFill>
                  <a:srgbClr val="FF0000"/>
                </a:solidFill>
                <a:ea typeface="+mj-ea"/>
              </a:rPr>
              <a:t> </a:t>
            </a:r>
            <a:r>
              <a:rPr lang="en-US" sz="2800" dirty="0">
                <a:ea typeface="+mj-ea"/>
              </a:rPr>
              <a:t>Levels</a:t>
            </a:r>
          </a:p>
        </p:txBody>
      </p:sp>
      <p:sp>
        <p:nvSpPr>
          <p:cNvPr id="13315" name="TextBox 4"/>
          <p:cNvSpPr txBox="1">
            <a:spLocks noChangeArrowheads="1"/>
          </p:cNvSpPr>
          <p:nvPr/>
        </p:nvSpPr>
        <p:spPr bwMode="auto">
          <a:xfrm>
            <a:off x="609600" y="137160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cs typeface="Arial" charset="0"/>
              </a:rPr>
              <a:t>Bullet Comment 1</a:t>
            </a:r>
          </a:p>
          <a:p>
            <a:pPr eaLnBrk="1" hangingPunct="1">
              <a:buFont typeface="Arial" charset="0"/>
              <a:buChar char="•"/>
            </a:pPr>
            <a:r>
              <a:rPr lang="en-US" altLang="en-US">
                <a:cs typeface="Arial" charset="0"/>
              </a:rPr>
              <a:t>Bullet Comment 2</a:t>
            </a:r>
          </a:p>
          <a:p>
            <a:pPr eaLnBrk="1" hangingPunct="1">
              <a:buFont typeface="Arial" charset="0"/>
              <a:buChar char="•"/>
            </a:pPr>
            <a:r>
              <a:rPr lang="en-US" altLang="en-US">
                <a:cs typeface="Arial" charset="0"/>
              </a:rPr>
              <a:t>Bullet Comment 3</a:t>
            </a:r>
          </a:p>
          <a:p>
            <a:pPr eaLnBrk="1" hangingPunct="1">
              <a:buFont typeface="Arial" charset="0"/>
              <a:buChar char="•"/>
            </a:pPr>
            <a:r>
              <a:rPr lang="en-US" altLang="en-US">
                <a:cs typeface="Arial" charset="0"/>
              </a:rPr>
              <a:t>Etc,…</a:t>
            </a:r>
          </a:p>
        </p:txBody>
      </p:sp>
    </p:spTree>
  </p:cSld>
  <p:clrMapOvr>
    <a:masterClrMapping/>
  </p:clrMapOvr>
  <p:transition spd="slow">
    <p:wipe dir="d"/>
    <p:sndAc>
      <p:stSnd>
        <p:snd r:embed="rId3" name="pu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3 of Assignment Checklist</a:t>
            </a:r>
          </a:p>
        </p:txBody>
      </p:sp>
      <p:sp>
        <p:nvSpPr>
          <p:cNvPr id="14339"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5"/>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D457692B05554AA97FB6C20EF7C28B" ma:contentTypeVersion="15" ma:contentTypeDescription="Create a new document." ma:contentTypeScope="" ma:versionID="840f382a5a6e0c20963d096d728b5965">
  <xsd:schema xmlns:xsd="http://www.w3.org/2001/XMLSchema" xmlns:xs="http://www.w3.org/2001/XMLSchema" xmlns:p="http://schemas.microsoft.com/office/2006/metadata/properties" xmlns:ns2="3a11880d-6a94-4c63-a135-c9bb3db5f325" xmlns:ns3="72c70878-6332-42b0-a651-e2075688fd3d" targetNamespace="http://schemas.microsoft.com/office/2006/metadata/properties" ma:root="true" ma:fieldsID="411a9f11d7affe8e00e8a366c591507c" ns2:_="" ns3:_="">
    <xsd:import namespace="3a11880d-6a94-4c63-a135-c9bb3db5f325"/>
    <xsd:import namespace="72c70878-6332-42b0-a651-e2075688fd3d"/>
    <xsd:element name="properties">
      <xsd:complexType>
        <xsd:sequence>
          <xsd:element name="documentManagement">
            <xsd:complexType>
              <xsd:all>
                <xsd:element ref="ns2:Document_x0020_Type" minOccurs="0"/>
                <xsd:element ref="ns2:Term_x0020__x0028_ex_x003a__x0020_0904A_x0029_" minOccurs="0"/>
                <xsd:element ref="ns2:School" minOccurs="0"/>
                <xsd:element ref="ns2:Course_x0020_Name" minOccurs="0"/>
                <xsd:element ref="ns2:Course_x0020_Number" minOccurs="0"/>
                <xsd:element ref="ns2:Degree" minOccurs="0"/>
                <xsd:element ref="ns2:Code" minOccurs="0"/>
                <xsd:element ref="ns2:Number" minOccurs="0"/>
                <xsd:element ref="ns2:OIE_x0020_Updated" minOccurs="0"/>
                <xsd:element ref="ns3:Course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11880d-6a94-4c63-a135-c9bb3db5f325" elementFormDefault="qualified">
    <xsd:import namespace="http://schemas.microsoft.com/office/2006/documentManagement/types"/>
    <xsd:import namespace="http://schemas.microsoft.com/office/infopath/2007/PartnerControls"/>
    <xsd:element name="Document_x0020_Type" ma:index="1" nillable="true" ma:displayName="Document Type" ma:format="Dropdown" ma:internalName="Document_x0020_Type">
      <xsd:simpleType>
        <xsd:restriction base="dms:Choice">
          <xsd:enumeration value="Assessment Portfolio"/>
          <xsd:enumeration value="Campus Course Guide"/>
          <xsd:enumeration value="Campus Development Guide"/>
          <xsd:enumeration value="Campus Gradebook"/>
          <xsd:enumeration value="Course Level Assessment (CLA)"/>
          <xsd:enumeration value="Challenge Exam"/>
          <xsd:enumeration value="CLA/GEL Combined Doc"/>
          <xsd:enumeration value="CM_CL Checklists"/>
          <xsd:enumeration value="Course Proposal"/>
          <xsd:enumeration value="Credit Hour Audit"/>
          <xsd:enumeration value="Curricular Change Form"/>
          <xsd:enumeration value="Curriculum Requirements Documents"/>
          <xsd:enumeration value="Degree Plan"/>
          <xsd:enumeration value="Development Guide"/>
          <xsd:enumeration value="Final Course PDF"/>
          <xsd:enumeration value="GEL"/>
          <xsd:enumeration value="Grid - 1x/week"/>
          <xsd:enumeration value="Grid - 2x/week"/>
          <xsd:enumeration value="Grid - Blended"/>
          <xsd:enumeration value="Instructor Time in Classroom Rubric"/>
          <xsd:enumeration value="Master Curriculum Document (MCD)"/>
          <xsd:enumeration value="Outcome Map"/>
          <xsd:enumeration value="Program Outcomes"/>
          <xsd:enumeration value="Program Approvals"/>
          <xsd:enumeration value="Resource"/>
          <xsd:enumeration value="Study Guide"/>
          <xsd:enumeration value="Supplemental Documents"/>
          <xsd:enumeration value="Syllabus"/>
          <xsd:enumeration value="Textbook PDFs"/>
          <xsd:enumeration value="Unit Time Allocation Rubrics"/>
          <xsd:enumeration value="Archive"/>
        </xsd:restriction>
      </xsd:simpleType>
    </xsd:element>
    <xsd:element name="Term_x0020__x0028_ex_x003a__x0020_0904A_x0029_" ma:index="2" nillable="true" ma:displayName="Term (ex: 0904A)" ma:internalName="Term_x0020__x0028_ex_x003a__x0020_0904A_x0029_">
      <xsd:simpleType>
        <xsd:restriction base="dms:Text">
          <xsd:maxLength value="5"/>
        </xsd:restriction>
      </xsd:simpleType>
    </xsd:element>
    <xsd:element name="School" ma:index="3" nillable="true" ma:displayName="School" ma:default="" ma:format="Dropdown" ma:internalName="School">
      <xsd:simpleType>
        <xsd:restriction base="dms:Choice">
          <xsd:enumeration value="College of Arts And Sciences"/>
          <xsd:enumeration value="School of Business and Management"/>
          <xsd:enumeration value="School of Criminal Justice"/>
          <xsd:enumeration value="School of General Education"/>
          <xsd:enumeration value="School of Graduate Education"/>
          <xsd:enumeration value="School of Health Sciences"/>
          <xsd:enumeration value="School of Information Systems and Technology"/>
          <xsd:enumeration value="School of Legal Studies"/>
          <xsd:enumeration value="School of Nursing"/>
        </xsd:restriction>
      </xsd:simpleType>
    </xsd:element>
    <xsd:element name="Course_x0020_Name" ma:index="4" nillable="true" ma:displayName="Course Name" ma:description="Ex. Introduction to Business" ma:internalName="Course_x0020_Name">
      <xsd:simpleType>
        <xsd:restriction base="dms:Note">
          <xsd:maxLength value="255"/>
        </xsd:restriction>
      </xsd:simpleType>
    </xsd:element>
    <xsd:element name="Course_x0020_Number" ma:index="5" nillable="true" ma:displayName="Course Number" ma:description="Ex. CS113" ma:internalName="Course_x0020_Number">
      <xsd:simpleType>
        <xsd:restriction base="dms:Text">
          <xsd:maxLength value="255"/>
        </xsd:restriction>
      </xsd:simpleType>
    </xsd:element>
    <xsd:element name="Degree" ma:index="6" nillable="true" ma:displayName="Degree" ma:description="Which degree(s) plan is appropriate for this course" ma:internalName="Degree">
      <xsd:simpleType>
        <xsd:restriction base="dms:Text">
          <xsd:maxLength value="255"/>
        </xsd:restriction>
      </xsd:simpleType>
    </xsd:element>
    <xsd:element name="Code" ma:index="7" nillable="true" ma:displayName="Code" ma:description="2-letter course code as listed in the current Kaplan Course Catalog" ma:internalName="Code">
      <xsd:simpleType>
        <xsd:restriction base="dms:Text">
          <xsd:maxLength value="5"/>
        </xsd:restriction>
      </xsd:simpleType>
    </xsd:element>
    <xsd:element name="Number" ma:index="8" nillable="true" ma:displayName="Number" ma:description="3-digit course number as listed in the current Kaplan Course Catalog" ma:internalName="Number">
      <xsd:simpleType>
        <xsd:restriction base="dms:Text">
          <xsd:maxLength value="5"/>
        </xsd:restriction>
      </xsd:simpleType>
    </xsd:element>
    <xsd:element name="OIE_x0020_Updated" ma:index="16" nillable="true" ma:displayName="OIE Updated" ma:description="This field is primarly used by the School of Business and Management &amp; the School of Information Systems and Technology.  The school will mark a curricular change form as OIE updated &quot;yes&quot; when they have informed OIE of the change." ma:format="Dropdown" ma:internalName="OIE_x0020_Updated">
      <xsd:simpleType>
        <xsd:restriction base="dms:Choice">
          <xsd:enumeration value="Yes"/>
          <xsd:enumeration value="No"/>
        </xsd:restriction>
      </xsd:simpleType>
    </xsd:element>
  </xsd:schema>
  <xsd:schema xmlns:xsd="http://www.w3.org/2001/XMLSchema" xmlns:xs="http://www.w3.org/2001/XMLSchema" xmlns:dms="http://schemas.microsoft.com/office/2006/documentManagement/types" xmlns:pc="http://schemas.microsoft.com/office/infopath/2007/PartnerControls" targetNamespace="72c70878-6332-42b0-a651-e2075688fd3d" elementFormDefault="qualified">
    <xsd:import namespace="http://schemas.microsoft.com/office/2006/documentManagement/types"/>
    <xsd:import namespace="http://schemas.microsoft.com/office/infopath/2007/PartnerControls"/>
    <xsd:element name="CourseVersion" ma:index="17" nillable="true" ma:displayName="CourseVersion" ma:internalName="CourseVersion">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School xmlns="3a11880d-6a94-4c63-a135-c9bb3db5f325">School of Business and Management</School>
    <OIE_x0020_Updated xmlns="3a11880d-6a94-4c63-a135-c9bb3db5f325" xsi:nil="true"/>
    <Document_x0020_Type xmlns="3a11880d-6a94-4c63-a135-c9bb3db5f325">Supplemental Documents</Document_x0020_Type>
    <Course_x0020_Name xmlns="3a11880d-6a94-4c63-a135-c9bb3db5f325">Strategic Human Resource Management</Course_x0020_Name>
    <Code xmlns="3a11880d-6a94-4c63-a135-c9bb3db5f325">HR</Code>
    <Term_x0020__x0028_ex_x003a__x0020_0904A_x0029_ xmlns="3a11880d-6a94-4c63-a135-c9bb3db5f325">1205A</Term_x0020__x0028_ex_x003a__x0020_0904A_x0029_>
    <Number xmlns="3a11880d-6a94-4c63-a135-c9bb3db5f325">485</Number>
    <CourseVersion xmlns="72c70878-6332-42b0-a651-e2075688fd3d" xsi:nil="true"/>
    <Degree xmlns="3a11880d-6a94-4c63-a135-c9bb3db5f325">BSBA</Degree>
    <Course_x0020_Number xmlns="3a11880d-6a94-4c63-a135-c9bb3db5f325">HR485</Course_x0020_Number>
  </documentManagement>
</p:properties>
</file>

<file path=customXml/itemProps1.xml><?xml version="1.0" encoding="utf-8"?>
<ds:datastoreItem xmlns:ds="http://schemas.openxmlformats.org/officeDocument/2006/customXml" ds:itemID="{02ACE02A-5358-44D0-890E-84B7276DA6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11880d-6a94-4c63-a135-c9bb3db5f325"/>
    <ds:schemaRef ds:uri="72c70878-6332-42b0-a651-e2075688fd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A7B54B-02BB-4178-8097-3B7CDF80CCAF}">
  <ds:schemaRefs>
    <ds:schemaRef ds:uri="http://schemas.microsoft.com/sharepoint/v3/contenttype/forms"/>
  </ds:schemaRefs>
</ds:datastoreItem>
</file>

<file path=customXml/itemProps3.xml><?xml version="1.0" encoding="utf-8"?>
<ds:datastoreItem xmlns:ds="http://schemas.openxmlformats.org/officeDocument/2006/customXml" ds:itemID="{CD7480CB-F596-4EC2-B758-77E02D79A186}">
  <ds:schemaRefs>
    <ds:schemaRef ds:uri="http://schemas.microsoft.com/office/2006/metadata/longProperties"/>
  </ds:schemaRefs>
</ds:datastoreItem>
</file>

<file path=customXml/itemProps4.xml><?xml version="1.0" encoding="utf-8"?>
<ds:datastoreItem xmlns:ds="http://schemas.openxmlformats.org/officeDocument/2006/customXml" ds:itemID="{EE6B46B7-2024-4670-94AD-16DA71C72EE6}">
  <ds:schemaRefs>
    <ds:schemaRef ds:uri="72c70878-6332-42b0-a651-e2075688fd3d"/>
    <ds:schemaRef ds:uri="http://purl.org/dc/dcmitype/"/>
    <ds:schemaRef ds:uri="http://www.w3.org/XML/1998/namespace"/>
    <ds:schemaRef ds:uri="http://schemas.microsoft.com/office/2006/documentManagement/types"/>
    <ds:schemaRef ds:uri="http://purl.org/dc/elements/1.1/"/>
    <ds:schemaRef ds:uri="http://schemas.openxmlformats.org/package/2006/metadata/core-properties"/>
    <ds:schemaRef ds:uri="3a11880d-6a94-4c63-a135-c9bb3db5f325"/>
    <ds:schemaRef ds:uri="http://purl.org/dc/term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Opulent</Template>
  <TotalTime>4987</TotalTime>
  <Words>1050</Words>
  <Application>Microsoft Office PowerPoint</Application>
  <PresentationFormat>On-screen Show (4:3)</PresentationFormat>
  <Paragraphs>148</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ＭＳ Ｐゴシック</vt:lpstr>
      <vt:lpstr>Verdana</vt:lpstr>
      <vt:lpstr>Wingdings 2</vt:lpstr>
      <vt:lpstr>Calibri</vt:lpstr>
      <vt:lpstr>Times New Roman</vt:lpstr>
      <vt:lpstr>Constantia</vt:lpstr>
      <vt:lpstr>Aspect</vt:lpstr>
      <vt:lpstr>HUMAN RESOURCE STRATEGY</vt:lpstr>
      <vt:lpstr>HR- Business Strategy</vt:lpstr>
      <vt:lpstr>Part 1 of Assignment Checklist</vt:lpstr>
      <vt:lpstr>Value of Strategic Challenges  and Opportunities</vt:lpstr>
      <vt:lpstr>Current HR Strategy </vt:lpstr>
      <vt:lpstr>Part 2 of Assignment Checklist</vt:lpstr>
      <vt:lpstr>Elements for Developing a Competitive HR Strategy</vt:lpstr>
      <vt:lpstr>HR Maturity Levels</vt:lpstr>
      <vt:lpstr>Part 3 of Assignment Checklist</vt:lpstr>
      <vt:lpstr>PowerPoint Presentation</vt:lpstr>
      <vt:lpstr>Part 4 of Assignment Checklist</vt:lpstr>
      <vt:lpstr>PowerPoint Presentation</vt:lpstr>
      <vt:lpstr>PowerPoint Presentation</vt:lpstr>
      <vt:lpstr>Summary and 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STRATEGY</dc:title>
  <dc:creator>LopezLJr</dc:creator>
  <cp:lastModifiedBy>kaptest</cp:lastModifiedBy>
  <cp:revision>390</cp:revision>
  <dcterms:created xsi:type="dcterms:W3CDTF">2009-11-11T23:44:53Z</dcterms:created>
  <dcterms:modified xsi:type="dcterms:W3CDTF">2014-09-10T15:05:29Z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display_urn:schemas-microsoft-com:office:office#Editor">
    <vt:lpwstr>Theresa Coughlin</vt:lpwstr>
  </property>
  <property fmtid="{D5CDD505-2E9C-101B-9397-08002B2CF9AE}" pid="4" name="TemplateUrl">
    <vt:lpwstr/>
  </property>
  <property fmtid="{D5CDD505-2E9C-101B-9397-08002B2CF9AE}" pid="5" name="xd_ProgID">
    <vt:lpwstr/>
  </property>
  <property fmtid="{D5CDD505-2E9C-101B-9397-08002B2CF9AE}" pid="6" name="display_urn:schemas-microsoft-com:office:office#Author">
    <vt:lpwstr>Theresa Coughlin</vt:lpwstr>
  </property>
  <property fmtid="{D5CDD505-2E9C-101B-9397-08002B2CF9AE}" pid="7" name="Order">
    <vt:lpwstr>1320000.00000000</vt:lpwstr>
  </property>
  <property fmtid="{D5CDD505-2E9C-101B-9397-08002B2CF9AE}" pid="8" name="ArticulateGUID">
    <vt:lpwstr>FE82D4F0-DB04-422B-BE2B-BF1A16410988</vt:lpwstr>
  </property>
  <property fmtid="{D5CDD505-2E9C-101B-9397-08002B2CF9AE}" pid="9" name="ArticulatePath">
    <vt:lpwstr>HR485_Unit_9_Final_Powerpoint_Assign_Template </vt:lpwstr>
  </property>
</Properties>
</file>