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60" r:id="rId4"/>
    <p:sldId id="258" r:id="rId5"/>
    <p:sldId id="259"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7BEBA585-FB8F-4927-8822-A96C58E3EC03}" type="datetimeFigureOut">
              <a:rPr lang="en-US" smtClean="0"/>
              <a:t>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17B47D-AA57-4CC6-8931-61B139632A9E}"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55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EBA585-FB8F-4927-8822-A96C58E3EC03}" type="datetimeFigureOut">
              <a:rPr lang="en-US" smtClean="0"/>
              <a:t>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1970817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EBA585-FB8F-4927-8822-A96C58E3EC03}" type="datetimeFigureOut">
              <a:rPr lang="en-US" smtClean="0"/>
              <a:t>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17B47D-AA57-4CC6-8931-61B139632A9E}"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5078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EBA585-FB8F-4927-8822-A96C58E3EC03}" type="datetimeFigureOut">
              <a:rPr lang="en-US" smtClean="0"/>
              <a:t>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3086287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EBA585-FB8F-4927-8822-A96C58E3EC03}" type="datetimeFigureOut">
              <a:rPr lang="en-US" smtClean="0"/>
              <a:t>2/27/2016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17B47D-AA57-4CC6-8931-61B139632A9E}"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3135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EBA585-FB8F-4927-8822-A96C58E3EC03}" type="datetimeFigureOut">
              <a:rPr lang="en-US" smtClean="0"/>
              <a:t>2/27/2016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2363590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EBA585-FB8F-4927-8822-A96C58E3EC03}" type="datetimeFigureOut">
              <a:rPr lang="en-US" smtClean="0"/>
              <a:t>2/27/2016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473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EBA585-FB8F-4927-8822-A96C58E3EC03}" type="datetimeFigureOut">
              <a:rPr lang="en-US" smtClean="0"/>
              <a:t>2/27/2016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3631096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BA585-FB8F-4927-8822-A96C58E3EC03}" type="datetimeFigureOut">
              <a:rPr lang="en-US" smtClean="0"/>
              <a:t>2/27/2016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1176297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EBA585-FB8F-4927-8822-A96C58E3EC03}" type="datetimeFigureOut">
              <a:rPr lang="en-US" smtClean="0"/>
              <a:t>2/27/2016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17B47D-AA57-4CC6-8931-61B139632A9E}" type="slidenum">
              <a:rPr lang="en-US" smtClean="0"/>
              <a:t>‹#›</a:t>
            </a:fld>
            <a:endParaRPr lang="en-US"/>
          </a:p>
        </p:txBody>
      </p:sp>
    </p:spTree>
    <p:extLst>
      <p:ext uri="{BB962C8B-B14F-4D97-AF65-F5344CB8AC3E}">
        <p14:creationId xmlns:p14="http://schemas.microsoft.com/office/powerpoint/2010/main" val="2397805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EBA585-FB8F-4927-8822-A96C58E3EC03}" type="datetimeFigureOut">
              <a:rPr lang="en-US" smtClean="0"/>
              <a:t>2/27/2016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17B47D-AA57-4CC6-8931-61B139632A9E}"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5755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BEBA585-FB8F-4927-8822-A96C58E3EC03}" type="datetimeFigureOut">
              <a:rPr lang="en-US" smtClean="0"/>
              <a:t>2/27/2016</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D17B47D-AA57-4CC6-8931-61B139632A9E}"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80713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R8XPRwI2odU" TargetMode="External"/><Relationship Id="rId2" Type="http://schemas.openxmlformats.org/officeDocument/2006/relationships/hyperlink" Target="http://www.youtube.com/watch?v=Z9knvRXU8z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325562"/>
          </a:xfrm>
        </p:spPr>
        <p:txBody>
          <a:bodyPr>
            <a:normAutofit/>
          </a:bodyPr>
          <a:lstStyle/>
          <a:p>
            <a:r>
              <a:rPr lang="en-US" dirty="0" smtClean="0"/>
              <a:t>Rogerian Arguments:</a:t>
            </a:r>
            <a:br>
              <a:rPr lang="en-US" dirty="0" smtClean="0"/>
            </a:br>
            <a:r>
              <a:rPr lang="en-US" dirty="0" smtClean="0"/>
              <a:t>Using Rhetoric to Solve Differences</a:t>
            </a:r>
            <a:endParaRPr lang="en-US" dirty="0"/>
          </a:p>
        </p:txBody>
      </p:sp>
      <p:sp>
        <p:nvSpPr>
          <p:cNvPr id="5" name="Content Placeholder 4"/>
          <p:cNvSpPr>
            <a:spLocks noGrp="1"/>
          </p:cNvSpPr>
          <p:nvPr>
            <p:ph idx="1"/>
          </p:nvPr>
        </p:nvSpPr>
        <p:spPr>
          <a:xfrm>
            <a:off x="457200" y="1752600"/>
            <a:ext cx="8229600" cy="4373563"/>
          </a:xfrm>
        </p:spPr>
        <p:txBody>
          <a:bodyPr>
            <a:normAutofit/>
          </a:bodyPr>
          <a:lstStyle/>
          <a:p>
            <a:r>
              <a:rPr lang="en-US" sz="2800" dirty="0" smtClean="0"/>
              <a:t>Carl Rogers: psychologist</a:t>
            </a:r>
          </a:p>
          <a:p>
            <a:pPr marL="0" indent="0">
              <a:buNone/>
            </a:pPr>
            <a:endParaRPr lang="en-US" sz="2800" dirty="0" smtClean="0"/>
          </a:p>
          <a:p>
            <a:r>
              <a:rPr lang="en-US" sz="2800" dirty="0" err="1" smtClean="0"/>
              <a:t>Rogerian</a:t>
            </a:r>
            <a:r>
              <a:rPr lang="en-US" sz="2800" dirty="0" smtClean="0"/>
              <a:t> arguments emphasize compromise, mutual respect, and empathy</a:t>
            </a:r>
          </a:p>
          <a:p>
            <a:pPr marL="0" indent="0">
              <a:buNone/>
            </a:pPr>
            <a:endParaRPr lang="en-US" sz="2800" dirty="0" smtClean="0"/>
          </a:p>
          <a:p>
            <a:r>
              <a:rPr lang="en-US" sz="2800" dirty="0" smtClean="0"/>
              <a:t>A Rogerian argument persuades by showing readers how their own points of view are compatible with the writer's perspective.</a:t>
            </a:r>
          </a:p>
        </p:txBody>
      </p:sp>
    </p:spTree>
    <p:extLst>
      <p:ext uri="{BB962C8B-B14F-4D97-AF65-F5344CB8AC3E}">
        <p14:creationId xmlns:p14="http://schemas.microsoft.com/office/powerpoint/2010/main" val="1802053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Paragraph six: Conclusion</a:t>
            </a:r>
            <a:endParaRPr lang="en-US" dirty="0"/>
          </a:p>
        </p:txBody>
      </p:sp>
      <p:sp>
        <p:nvSpPr>
          <p:cNvPr id="3" name="Content Placeholder 2"/>
          <p:cNvSpPr>
            <a:spLocks noGrp="1"/>
          </p:cNvSpPr>
          <p:nvPr>
            <p:ph idx="1"/>
          </p:nvPr>
        </p:nvSpPr>
        <p:spPr/>
        <p:txBody>
          <a:bodyPr/>
          <a:lstStyle/>
          <a:p>
            <a:r>
              <a:rPr lang="en-US" sz="2800" dirty="0" smtClean="0"/>
              <a:t>Suggests possible ways the two sides can compromise</a:t>
            </a:r>
          </a:p>
          <a:p>
            <a:r>
              <a:rPr lang="en-US" sz="2800" dirty="0" smtClean="0"/>
              <a:t>Shows readers how they would benefit from adopting some part of your viewpoint</a:t>
            </a:r>
          </a:p>
          <a:p>
            <a:endParaRPr lang="en-US" dirty="0"/>
          </a:p>
        </p:txBody>
      </p:sp>
    </p:spTree>
    <p:extLst>
      <p:ext uri="{BB962C8B-B14F-4D97-AF65-F5344CB8AC3E}">
        <p14:creationId xmlns:p14="http://schemas.microsoft.com/office/powerpoint/2010/main" val="2640879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252984"/>
          </a:xfrm>
        </p:spPr>
        <p:txBody>
          <a:bodyPr>
            <a:noAutofit/>
          </a:bodyPr>
          <a:lstStyle/>
          <a:p>
            <a:r>
              <a:rPr lang="en-US" sz="3200" dirty="0" smtClean="0"/>
              <a:t>should priests be allowed to marry?</a:t>
            </a:r>
            <a:endParaRPr lang="en-US" sz="3200" dirty="0"/>
          </a:p>
        </p:txBody>
      </p:sp>
      <p:sp>
        <p:nvSpPr>
          <p:cNvPr id="3" name="Content Placeholder 2"/>
          <p:cNvSpPr>
            <a:spLocks noGrp="1"/>
          </p:cNvSpPr>
          <p:nvPr>
            <p:ph idx="1"/>
          </p:nvPr>
        </p:nvSpPr>
        <p:spPr>
          <a:xfrm>
            <a:off x="768096" y="914400"/>
            <a:ext cx="7290055" cy="5867400"/>
          </a:xfrm>
        </p:spPr>
        <p:txBody>
          <a:bodyPr>
            <a:normAutofit/>
          </a:bodyPr>
          <a:lstStyle/>
          <a:p>
            <a:r>
              <a:rPr lang="en-US" sz="2200" b="1" dirty="0" smtClean="0"/>
              <a:t>Introduction</a:t>
            </a:r>
            <a:r>
              <a:rPr lang="en-US" sz="2200" dirty="0" smtClean="0"/>
              <a:t>:  Reasons they should be allowed to marry.  Reasons they shouldn’t be allowed to marry. (no thesis statement)</a:t>
            </a:r>
          </a:p>
          <a:p>
            <a:r>
              <a:rPr lang="en-US" sz="2200" b="1" dirty="0" smtClean="0"/>
              <a:t>Paragraph Two</a:t>
            </a:r>
            <a:r>
              <a:rPr lang="en-US" sz="2200" dirty="0" smtClean="0"/>
              <a:t>: They shouldn’t be allowed to marry because this allows them to focus more on spiritual issues without the distractions of family. </a:t>
            </a:r>
          </a:p>
          <a:p>
            <a:r>
              <a:rPr lang="en-US" sz="2200" b="1" dirty="0" smtClean="0"/>
              <a:t>Paragraph Three</a:t>
            </a:r>
            <a:r>
              <a:rPr lang="en-US" sz="2200" dirty="0" smtClean="0"/>
              <a:t>:  This viewpoint is credible because it is a long-held church belief.</a:t>
            </a:r>
          </a:p>
          <a:p>
            <a:r>
              <a:rPr lang="en-US" sz="2200" b="1" dirty="0" smtClean="0"/>
              <a:t>Paragraph Four</a:t>
            </a:r>
            <a:r>
              <a:rPr lang="en-US" sz="2200" dirty="0" smtClean="0"/>
              <a:t>:  They should be allowed to marry because all Christians should have this right.  It would make them more effective in counseling others. It would attract more men to this field of ministry. (thesis statement here)</a:t>
            </a:r>
          </a:p>
          <a:p>
            <a:r>
              <a:rPr lang="en-US" sz="2200" b="1" dirty="0" smtClean="0"/>
              <a:t>Paragraph Five</a:t>
            </a:r>
            <a:r>
              <a:rPr lang="en-US" sz="2200" dirty="0" smtClean="0"/>
              <a:t>:  This viewpoint is credible because celibacy is a tradition that can be changed.</a:t>
            </a:r>
          </a:p>
          <a:p>
            <a:r>
              <a:rPr lang="en-US" sz="2200" b="1" dirty="0" smtClean="0"/>
              <a:t>Conclusion</a:t>
            </a:r>
            <a:r>
              <a:rPr lang="en-US" sz="2200" dirty="0" smtClean="0"/>
              <a:t>: Perhaps a small number of churches could try it. Benefit—it might attract more members to the Church.</a:t>
            </a:r>
          </a:p>
          <a:p>
            <a:endParaRPr lang="en-US" sz="2200" dirty="0"/>
          </a:p>
        </p:txBody>
      </p:sp>
    </p:spTree>
    <p:extLst>
      <p:ext uri="{BB962C8B-B14F-4D97-AF65-F5344CB8AC3E}">
        <p14:creationId xmlns:p14="http://schemas.microsoft.com/office/powerpoint/2010/main" val="1965329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Rogerian Arguments</a:t>
            </a:r>
            <a:endParaRPr lang="en-US" dirty="0"/>
          </a:p>
        </p:txBody>
      </p:sp>
      <p:sp>
        <p:nvSpPr>
          <p:cNvPr id="3" name="Content Placeholder 2"/>
          <p:cNvSpPr>
            <a:spLocks noGrp="1"/>
          </p:cNvSpPr>
          <p:nvPr>
            <p:ph idx="1"/>
          </p:nvPr>
        </p:nvSpPr>
        <p:spPr/>
        <p:txBody>
          <a:bodyPr>
            <a:normAutofit/>
          </a:bodyPr>
          <a:lstStyle/>
          <a:p>
            <a:r>
              <a:rPr lang="en-US" sz="2400" dirty="0" smtClean="0"/>
              <a:t>Rogerian arguments are more like negotiations than arguments, as the writer needs to go to special lengths to demonstrate a full understanding of the opposing point of view.</a:t>
            </a:r>
          </a:p>
          <a:p>
            <a:r>
              <a:rPr lang="en-US" sz="2400" dirty="0" smtClean="0"/>
              <a:t>They work well for emotionally difficult or controversial topics.</a:t>
            </a:r>
          </a:p>
        </p:txBody>
      </p:sp>
    </p:spTree>
    <p:extLst>
      <p:ext uri="{BB962C8B-B14F-4D97-AF65-F5344CB8AC3E}">
        <p14:creationId xmlns:p14="http://schemas.microsoft.com/office/powerpoint/2010/main" val="1550253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t>
            </a:r>
            <a:r>
              <a:rPr lang="en-US" dirty="0" err="1" smtClean="0"/>
              <a:t>Rogerian</a:t>
            </a:r>
            <a:r>
              <a:rPr lang="en-US" dirty="0" smtClean="0"/>
              <a:t> Arguments</a:t>
            </a:r>
            <a:endParaRPr lang="en-US" dirty="0"/>
          </a:p>
        </p:txBody>
      </p:sp>
      <p:sp>
        <p:nvSpPr>
          <p:cNvPr id="3" name="Content Placeholder 2"/>
          <p:cNvSpPr>
            <a:spLocks noGrp="1"/>
          </p:cNvSpPr>
          <p:nvPr>
            <p:ph idx="1"/>
          </p:nvPr>
        </p:nvSpPr>
        <p:spPr/>
        <p:txBody>
          <a:bodyPr>
            <a:normAutofit/>
          </a:bodyPr>
          <a:lstStyle/>
          <a:p>
            <a:r>
              <a:rPr lang="en-US" sz="2400" dirty="0" smtClean="0"/>
              <a:t>Not necessarily solution-oriented</a:t>
            </a:r>
          </a:p>
          <a:p>
            <a:r>
              <a:rPr lang="en-US" sz="2400" dirty="0" smtClean="0"/>
              <a:t>Might work better for personal conflicts</a:t>
            </a:r>
          </a:p>
          <a:p>
            <a:r>
              <a:rPr lang="en-US" sz="2400" dirty="0" smtClean="0"/>
              <a:t>Can be difficult to show empathy for the opposing side</a:t>
            </a:r>
            <a:endParaRPr lang="en-US" sz="2400" dirty="0"/>
          </a:p>
        </p:txBody>
      </p:sp>
    </p:spTree>
    <p:extLst>
      <p:ext uri="{BB962C8B-B14F-4D97-AF65-F5344CB8AC3E}">
        <p14:creationId xmlns:p14="http://schemas.microsoft.com/office/powerpoint/2010/main" val="2204407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hlinkClick r:id="rId2"/>
              </a:rPr>
              <a:t>http://www.youtube.com/watch?v=Z9knvRXU8zQ</a:t>
            </a:r>
            <a:endParaRPr lang="en-US" dirty="0" smtClean="0"/>
          </a:p>
          <a:p>
            <a:endParaRPr lang="en-US" dirty="0"/>
          </a:p>
          <a:p>
            <a:r>
              <a:rPr lang="en-US" dirty="0" smtClean="0">
                <a:hlinkClick r:id="rId3"/>
              </a:rPr>
              <a:t>http://www.youtube.com/watch?v=R8XPRwI2odU</a:t>
            </a:r>
            <a:endParaRPr lang="en-US" dirty="0" smtClean="0"/>
          </a:p>
          <a:p>
            <a:endParaRPr lang="en-US" dirty="0" smtClean="0"/>
          </a:p>
          <a:p>
            <a:endParaRPr lang="en-US" dirty="0"/>
          </a:p>
        </p:txBody>
      </p:sp>
    </p:spTree>
    <p:extLst>
      <p:ext uri="{BB962C8B-B14F-4D97-AF65-F5344CB8AC3E}">
        <p14:creationId xmlns:p14="http://schemas.microsoft.com/office/powerpoint/2010/main" val="244346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Paragraph one: Introduction</a:t>
            </a:r>
            <a:endParaRPr lang="en-US" dirty="0"/>
          </a:p>
        </p:txBody>
      </p:sp>
      <p:sp>
        <p:nvSpPr>
          <p:cNvPr id="3" name="Content Placeholder 2"/>
          <p:cNvSpPr>
            <a:spLocks noGrp="1"/>
          </p:cNvSpPr>
          <p:nvPr>
            <p:ph idx="1"/>
          </p:nvPr>
        </p:nvSpPr>
        <p:spPr/>
        <p:txBody>
          <a:bodyPr>
            <a:normAutofit/>
          </a:bodyPr>
          <a:lstStyle/>
          <a:p>
            <a:r>
              <a:rPr lang="en-US" sz="2800" dirty="0" smtClean="0"/>
              <a:t>Overviews both sides of the issue</a:t>
            </a:r>
          </a:p>
          <a:p>
            <a:r>
              <a:rPr lang="en-US" sz="2800" dirty="0" smtClean="0"/>
              <a:t>Uses neutral language</a:t>
            </a:r>
          </a:p>
          <a:p>
            <a:r>
              <a:rPr lang="en-US" sz="2800" dirty="0" smtClean="0"/>
              <a:t>Doesn’t indicate which side you will take</a:t>
            </a:r>
            <a:endParaRPr lang="en-US" sz="2800" dirty="0"/>
          </a:p>
        </p:txBody>
      </p:sp>
    </p:spTree>
    <p:extLst>
      <p:ext uri="{BB962C8B-B14F-4D97-AF65-F5344CB8AC3E}">
        <p14:creationId xmlns:p14="http://schemas.microsoft.com/office/powerpoint/2010/main" val="1039323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Paragraph two                                    </a:t>
            </a:r>
            <a:endParaRPr lang="en-US" dirty="0"/>
          </a:p>
        </p:txBody>
      </p:sp>
      <p:sp>
        <p:nvSpPr>
          <p:cNvPr id="3" name="Content Placeholder 2"/>
          <p:cNvSpPr>
            <a:spLocks noGrp="1"/>
          </p:cNvSpPr>
          <p:nvPr>
            <p:ph idx="1"/>
          </p:nvPr>
        </p:nvSpPr>
        <p:spPr/>
        <p:txBody>
          <a:bodyPr>
            <a:normAutofit/>
          </a:bodyPr>
          <a:lstStyle/>
          <a:p>
            <a:r>
              <a:rPr lang="en-US" sz="2400" dirty="0" smtClean="0"/>
              <a:t>Discusses the opposite viewpoint (the side you don’t agree with)</a:t>
            </a:r>
          </a:p>
          <a:p>
            <a:r>
              <a:rPr lang="en-US" sz="2400" dirty="0" smtClean="0"/>
              <a:t>Continues to use neutral language</a:t>
            </a:r>
            <a:endParaRPr lang="en-US" sz="2400" dirty="0"/>
          </a:p>
        </p:txBody>
      </p:sp>
    </p:spTree>
    <p:extLst>
      <p:ext uri="{BB962C8B-B14F-4D97-AF65-F5344CB8AC3E}">
        <p14:creationId xmlns:p14="http://schemas.microsoft.com/office/powerpoint/2010/main" val="168174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167384"/>
          </a:xfrm>
        </p:spPr>
        <p:txBody>
          <a:bodyPr/>
          <a:lstStyle/>
          <a:p>
            <a:r>
              <a:rPr lang="en-US" dirty="0" smtClean="0"/>
              <a:t>Paragraph Three</a:t>
            </a:r>
            <a:br>
              <a:rPr lang="en-US" dirty="0" smtClean="0"/>
            </a:br>
            <a:endParaRPr lang="en-US" dirty="0"/>
          </a:p>
        </p:txBody>
      </p:sp>
      <p:sp>
        <p:nvSpPr>
          <p:cNvPr id="3" name="Content Placeholder 2"/>
          <p:cNvSpPr>
            <a:spLocks noGrp="1"/>
          </p:cNvSpPr>
          <p:nvPr>
            <p:ph idx="1"/>
          </p:nvPr>
        </p:nvSpPr>
        <p:spPr/>
        <p:txBody>
          <a:bodyPr>
            <a:normAutofit/>
          </a:bodyPr>
          <a:lstStyle/>
          <a:p>
            <a:r>
              <a:rPr lang="en-US" sz="2800" dirty="0" smtClean="0"/>
              <a:t>Establishes empathy for the side you have just discussed (show why this perspective is valid)</a:t>
            </a:r>
            <a:endParaRPr lang="en-US" sz="2800" dirty="0"/>
          </a:p>
        </p:txBody>
      </p:sp>
    </p:spTree>
    <p:extLst>
      <p:ext uri="{BB962C8B-B14F-4D97-AF65-F5344CB8AC3E}">
        <p14:creationId xmlns:p14="http://schemas.microsoft.com/office/powerpoint/2010/main" val="2425511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Paragraph four</a:t>
            </a:r>
            <a:endParaRPr lang="en-US" dirty="0"/>
          </a:p>
        </p:txBody>
      </p:sp>
      <p:sp>
        <p:nvSpPr>
          <p:cNvPr id="3" name="Content Placeholder 2"/>
          <p:cNvSpPr>
            <a:spLocks noGrp="1"/>
          </p:cNvSpPr>
          <p:nvPr>
            <p:ph idx="1"/>
          </p:nvPr>
        </p:nvSpPr>
        <p:spPr/>
        <p:txBody>
          <a:bodyPr>
            <a:normAutofit/>
          </a:bodyPr>
          <a:lstStyle/>
          <a:p>
            <a:r>
              <a:rPr lang="en-US" sz="2800" dirty="0" smtClean="0"/>
              <a:t>Discusses your viewpoint (the side you agree with)</a:t>
            </a:r>
          </a:p>
          <a:p>
            <a:r>
              <a:rPr lang="en-US" sz="2800" dirty="0" smtClean="0"/>
              <a:t>Thesis statement might goes in this paragraph </a:t>
            </a:r>
            <a:endParaRPr lang="en-US" sz="2800" dirty="0"/>
          </a:p>
        </p:txBody>
      </p:sp>
    </p:spTree>
    <p:extLst>
      <p:ext uri="{BB962C8B-B14F-4D97-AF65-F5344CB8AC3E}">
        <p14:creationId xmlns:p14="http://schemas.microsoft.com/office/powerpoint/2010/main" val="409215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Paragraph five</a:t>
            </a:r>
            <a:endParaRPr lang="en-US" dirty="0"/>
          </a:p>
        </p:txBody>
      </p:sp>
      <p:sp>
        <p:nvSpPr>
          <p:cNvPr id="3" name="Content Placeholder 2"/>
          <p:cNvSpPr>
            <a:spLocks noGrp="1"/>
          </p:cNvSpPr>
          <p:nvPr>
            <p:ph idx="1"/>
          </p:nvPr>
        </p:nvSpPr>
        <p:spPr/>
        <p:txBody>
          <a:bodyPr>
            <a:normAutofit/>
          </a:bodyPr>
          <a:lstStyle/>
          <a:p>
            <a:r>
              <a:rPr lang="en-US" sz="2800" dirty="0" smtClean="0"/>
              <a:t>Establishes empathy for your perspective (shows why this perspective is valid and more effective than the side you oppose)</a:t>
            </a:r>
            <a:endParaRPr lang="en-US" sz="2800" dirty="0"/>
          </a:p>
        </p:txBody>
      </p:sp>
    </p:spTree>
    <p:extLst>
      <p:ext uri="{BB962C8B-B14F-4D97-AF65-F5344CB8AC3E}">
        <p14:creationId xmlns:p14="http://schemas.microsoft.com/office/powerpoint/2010/main" val="7716443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144</TotalTime>
  <Words>385</Words>
  <Application>Microsoft Office PowerPoint</Application>
  <PresentationFormat>On-screen Show (4:3)</PresentationFormat>
  <Paragraphs>40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Tw Cen MT</vt:lpstr>
      <vt:lpstr>Tw Cen MT Condensed</vt:lpstr>
      <vt:lpstr>Wingdings 3</vt:lpstr>
      <vt:lpstr>Integral</vt:lpstr>
      <vt:lpstr>Rogerian Arguments: Using Rhetoric to Solve Differences</vt:lpstr>
      <vt:lpstr>Rogerian Arguments</vt:lpstr>
      <vt:lpstr>Problems with Rogerian Arguments</vt:lpstr>
      <vt:lpstr>PowerPoint Presentation</vt:lpstr>
      <vt:lpstr>Paragraph one: Introduction</vt:lpstr>
      <vt:lpstr>Paragraph two                                    </vt:lpstr>
      <vt:lpstr>Paragraph Three </vt:lpstr>
      <vt:lpstr> Paragraph four</vt:lpstr>
      <vt:lpstr>Paragraph five</vt:lpstr>
      <vt:lpstr>Paragraph six: Conclusion</vt:lpstr>
      <vt:lpstr>should priests be allowed to marry?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Rogerian Arguments: Using Rhetoric to Solve Differences</dc:title>
  <dc:creator>Dr. Lewis</dc:creator>
  <cp:lastModifiedBy>Austin Community College</cp:lastModifiedBy>
  <cp:revision>11</cp:revision>
  <dcterms:created xsi:type="dcterms:W3CDTF">2012-10-22T03:03:07Z</dcterms:created>
  <dcterms:modified xsi:type="dcterms:W3CDTF">2016-02-27T17:40:16Z</dcterms:modified>
</cp:coreProperties>
</file>