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7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5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5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20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2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8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1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74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0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5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9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4273D-42D5-414F-BBBF-D4BBD341CB96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04E59-0CEA-4AAF-803C-7694E0C6E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458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 are a corporate executive of a global construction company (residential and </a:t>
            </a:r>
            <a:r>
              <a:rPr lang="en-US" sz="2400" smtClean="0"/>
              <a:t>commercial property.)   </a:t>
            </a:r>
            <a:r>
              <a:rPr lang="en-US" sz="2400" dirty="0" smtClean="0"/>
              <a:t>It is your job to understand the economy.  You have read several articles that our economy is heading for a recession.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Based upon our discussion in class, what do you think the economy will be like in 2016.  Use multiple indexes to support your answer.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How might your understand of the US 2016  economy impact your company (consider expansion, cost of money, hiring, profit, inventory,  and inflation).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 smtClean="0"/>
              <a:t>Congress passed its spending bill  in December.   Specifically where  did we decrease  taxes?  What are some of the winners of  increased spending.  Research</a:t>
            </a:r>
          </a:p>
          <a:p>
            <a:endParaRPr lang="en-US" sz="2400" dirty="0"/>
          </a:p>
          <a:p>
            <a:r>
              <a:rPr lang="en-US" sz="2400" dirty="0" smtClean="0"/>
              <a:t>Do corporations pay their fair share of taxes?  Discuss one suggested tax reform – research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864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5862"/>
            <a:ext cx="89916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Discussion on economy  - What are your thoughts????</a:t>
            </a:r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Forecasted GDP for 2016?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Comment:  core inflation excludes food and energy may rise to 2.2% next year (medical 3% to 3.5%, prices of service 3%, rents 3-4%) 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Be able to discuss factors that impact forecast: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Price of oil decreasing and will it continue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More money to spend – but are people spending?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Oil producing companies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Oil producing nations?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Money invested in sustainable fuels </a:t>
            </a:r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Consumer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Spending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Savings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Confidence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discretionary income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Debt – increased back to 2007 record of $14.1 trillion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Residential building – Median home price to income is 4.1 was 2.1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5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8839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Other nation’s economy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China – GDP dipped to 7% for first time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Impact on other nations – commodities market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Impact on Banks / Investors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Impact on American businesses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Unemployment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Residential construction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Stock Market swings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Debt of industry grown from $10.1 to $14.1 trillion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Strong dollar – impacts exports?  Impacts imports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Business – production will grow 2.6%, 3.0 in 2017,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Corporate profits – global earnings per share is declining – several quarters 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6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is hurting earning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23" y="838200"/>
            <a:ext cx="9023885" cy="320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44958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Inflation -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2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329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Wentworth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</dc:creator>
  <cp:lastModifiedBy>Almakrami, Ali Heabah Y</cp:lastModifiedBy>
  <cp:revision>14</cp:revision>
  <dcterms:created xsi:type="dcterms:W3CDTF">2016-01-23T18:17:14Z</dcterms:created>
  <dcterms:modified xsi:type="dcterms:W3CDTF">2016-01-26T15:31:52Z</dcterms:modified>
</cp:coreProperties>
</file>