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0"/>
    <p:restoredTop sz="94671"/>
  </p:normalViewPr>
  <p:slideViewPr>
    <p:cSldViewPr snapToGrid="0" snapToObjects="1">
      <p:cViewPr>
        <p:scale>
          <a:sx n="62" d="100"/>
          <a:sy n="62" d="100"/>
        </p:scale>
        <p:origin x="328" y="6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3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1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8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7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2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5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9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B718F-54D0-BA49-991E-06549193FD33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AEB25-5869-034B-8187-6DB2838C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4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892" y="0"/>
            <a:ext cx="6928100" cy="927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36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1" y="857986"/>
            <a:ext cx="8130791" cy="6760434"/>
          </a:xfrm>
        </p:spPr>
      </p:pic>
    </p:spTree>
    <p:extLst>
      <p:ext uri="{BB962C8B-B14F-4D97-AF65-F5344CB8AC3E}">
        <p14:creationId xmlns:p14="http://schemas.microsoft.com/office/powerpoint/2010/main" val="19683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5784"/>
            <a:ext cx="8469849" cy="7762748"/>
          </a:xfrm>
        </p:spPr>
      </p:pic>
    </p:spTree>
    <p:extLst>
      <p:ext uri="{BB962C8B-B14F-4D97-AF65-F5344CB8AC3E}">
        <p14:creationId xmlns:p14="http://schemas.microsoft.com/office/powerpoint/2010/main" val="143785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9809956"/>
            <a:ext cx="2658092" cy="2035016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92" y="-9177544"/>
            <a:ext cx="2399145" cy="190853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437" y="-6215909"/>
            <a:ext cx="2150918" cy="15256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355" y="-8669524"/>
            <a:ext cx="1988537" cy="170238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92" y="-2542993"/>
            <a:ext cx="3438564" cy="940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85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765" y="-15557381"/>
            <a:ext cx="4949716" cy="21734344"/>
          </a:xfrm>
        </p:spPr>
      </p:pic>
    </p:spTree>
    <p:extLst>
      <p:ext uri="{BB962C8B-B14F-4D97-AF65-F5344CB8AC3E}">
        <p14:creationId xmlns:p14="http://schemas.microsoft.com/office/powerpoint/2010/main" val="1175410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2017-03-23T07:08:59Z</dcterms:created>
  <dcterms:modified xsi:type="dcterms:W3CDTF">2017-03-23T07:17:04Z</dcterms:modified>
</cp:coreProperties>
</file>