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20" y="-2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47BA2-CD1C-034A-899A-E739ED2EDB89}" type="datetimeFigureOut">
              <a:rPr lang="en-US" smtClean="0"/>
              <a:t>5/21/17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8ED82-0199-9847-A234-C79C87F69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39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HRM 522_Mod02_CT2_HumanResourcePlan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E8ED82-0199-9847-A234-C79C87F69E5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169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1909B-8996-4F10-8056-6C9EB0227D32}" type="datetimeFigureOut">
              <a:rPr lang="en-US" smtClean="0"/>
              <a:pPr/>
              <a:t>5/21/17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02E32-F129-4548-A006-6CFBCEC98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1909B-8996-4F10-8056-6C9EB0227D32}" type="datetimeFigureOut">
              <a:rPr lang="en-US" smtClean="0"/>
              <a:pPr/>
              <a:t>5/21/17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02E32-F129-4548-A006-6CFBCEC98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1909B-8996-4F10-8056-6C9EB0227D32}" type="datetimeFigureOut">
              <a:rPr lang="en-US" smtClean="0"/>
              <a:pPr/>
              <a:t>5/21/17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02E32-F129-4548-A006-6CFBCEC98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1909B-8996-4F10-8056-6C9EB0227D32}" type="datetimeFigureOut">
              <a:rPr lang="en-US" smtClean="0"/>
              <a:pPr/>
              <a:t>5/21/17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02E32-F129-4548-A006-6CFBCEC98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1909B-8996-4F10-8056-6C9EB0227D32}" type="datetimeFigureOut">
              <a:rPr lang="en-US" smtClean="0"/>
              <a:pPr/>
              <a:t>5/21/17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02E32-F129-4548-A006-6CFBCEC98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1909B-8996-4F10-8056-6C9EB0227D32}" type="datetimeFigureOut">
              <a:rPr lang="en-US" smtClean="0"/>
              <a:pPr/>
              <a:t>5/21/17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02E32-F129-4548-A006-6CFBCEC98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1909B-8996-4F10-8056-6C9EB0227D32}" type="datetimeFigureOut">
              <a:rPr lang="en-US" smtClean="0"/>
              <a:pPr/>
              <a:t>5/21/17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02E32-F129-4548-A006-6CFBCEC98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1909B-8996-4F10-8056-6C9EB0227D32}" type="datetimeFigureOut">
              <a:rPr lang="en-US" smtClean="0"/>
              <a:pPr/>
              <a:t>5/21/17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02E32-F129-4548-A006-6CFBCEC98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1909B-8996-4F10-8056-6C9EB0227D32}" type="datetimeFigureOut">
              <a:rPr lang="en-US" smtClean="0"/>
              <a:pPr/>
              <a:t>5/21/17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02E32-F129-4548-A006-6CFBCEC98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1909B-8996-4F10-8056-6C9EB0227D32}" type="datetimeFigureOut">
              <a:rPr lang="en-US" smtClean="0"/>
              <a:pPr/>
              <a:t>5/21/17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02E32-F129-4548-A006-6CFBCEC98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1909B-8996-4F10-8056-6C9EB0227D32}" type="datetimeFigureOut">
              <a:rPr lang="en-US" smtClean="0"/>
              <a:pPr/>
              <a:t>5/21/17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02E32-F129-4548-A006-6CFBCEC98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1909B-8996-4F10-8056-6C9EB0227D32}" type="datetimeFigureOut">
              <a:rPr lang="en-US" smtClean="0"/>
              <a:pPr/>
              <a:t>5/21/17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02E32-F129-4548-A006-6CFBCEC981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Human Resource Plan</a:t>
            </a:r>
            <a:endParaRPr lang="en-US" sz="4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107747"/>
              </p:ext>
            </p:extLst>
          </p:nvPr>
        </p:nvGraphicFramePr>
        <p:xfrm>
          <a:off x="1524000" y="1295400"/>
          <a:ext cx="6477000" cy="369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Forecast</a:t>
                      </a:r>
                      <a:r>
                        <a:rPr lang="en-US" baseline="0" dirty="0" smtClean="0"/>
                        <a:t> for Workforce – One year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Job Category and Level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Current</a:t>
                      </a:r>
                      <a:r>
                        <a:rPr lang="en-US" sz="1100" b="1" baseline="0" dirty="0" smtClean="0"/>
                        <a:t> Workforce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Requirements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Availabilities</a:t>
                      </a:r>
                    </a:p>
                    <a:p>
                      <a:r>
                        <a:rPr lang="en-US" sz="1100" b="1" dirty="0" smtClean="0"/>
                        <a:t>(based</a:t>
                      </a:r>
                      <a:r>
                        <a:rPr lang="en-US" sz="1100" b="1" baseline="0" dirty="0" smtClean="0"/>
                        <a:t> on projected turnover)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Reconciliation and Gaps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Action Planning</a:t>
                      </a:r>
                      <a:endParaRPr lang="en-US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A2 Sales Manager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4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4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2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A1 Sales Associates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50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64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32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B2</a:t>
                      </a:r>
                      <a:r>
                        <a:rPr lang="en-US" sz="1100" baseline="0" dirty="0" smtClean="0"/>
                        <a:t> Customer Service Manager</a:t>
                      </a:r>
                      <a:r>
                        <a:rPr lang="en-US" sz="1100" dirty="0" smtClean="0"/>
                        <a:t> 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2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2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1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B1 Customer Service Representative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15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18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8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Totals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71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88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43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3281</TotalTime>
  <Words>61</Words>
  <Application>Microsoft Macintosh PowerPoint</Application>
  <PresentationFormat>On-screen Show (4:3)</PresentationFormat>
  <Paragraphs>31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Human Resource Plan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Resource Plan</dc:title>
  <dc:creator>Sheila</dc:creator>
  <cp:lastModifiedBy>Joanna Gomez</cp:lastModifiedBy>
  <cp:revision>6</cp:revision>
  <dcterms:created xsi:type="dcterms:W3CDTF">2014-03-20T23:36:06Z</dcterms:created>
  <dcterms:modified xsi:type="dcterms:W3CDTF">2017-05-24T04:53:07Z</dcterms:modified>
</cp:coreProperties>
</file>