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9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92" autoAdjust="0"/>
    <p:restoredTop sz="81520" autoAdjust="0"/>
  </p:normalViewPr>
  <p:slideViewPr>
    <p:cSldViewPr snapToGrid="0">
      <p:cViewPr varScale="1">
        <p:scale>
          <a:sx n="78" d="100"/>
          <a:sy n="78" d="100"/>
        </p:scale>
        <p:origin x="112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ea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5A9-E74C-2D43-B8E5-1FF82190C7FC}" type="datetimeFigureOut">
              <a:rPr lang="en-US" smtClean="0">
                <a:ea typeface="Arial"/>
                <a:cs typeface="Arial"/>
              </a:rPr>
              <a:pPr/>
              <a:t>6/20/2017</a:t>
            </a:fld>
            <a:endParaRPr lang="en-US" dirty="0">
              <a:ea typeface="Arial"/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ea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D6EAA-AE44-FA40-8641-14618B3B50E5}" type="slidenum">
              <a:rPr lang="en-US" smtClean="0">
                <a:ea typeface="Arial"/>
                <a:cs typeface="Arial"/>
              </a:rPr>
              <a:pPr/>
              <a:t>‹#›</a:t>
            </a:fld>
            <a:endParaRPr lang="en-US" dirty="0"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5756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/>
                <a:cs typeface="Arial"/>
              </a:defRPr>
            </a:lvl1pPr>
          </a:lstStyle>
          <a:p>
            <a:pPr>
              <a:defRPr/>
            </a:pPr>
            <a:fld id="{EFAF0C21-8D54-A846-A48B-D02ECD37267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92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67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04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851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86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75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72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553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56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5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05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38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90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9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7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6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9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67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  <p:sldLayoutId id="2147483741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54162"/>
          </a:xfrm>
        </p:spPr>
        <p:txBody>
          <a:bodyPr>
            <a:noAutofit/>
          </a:bodyPr>
          <a:lstStyle/>
          <a:p>
            <a:pPr algn="ctr"/>
            <a:r>
              <a:rPr lang="en-US" sz="5000" dirty="0"/>
              <a:t>Reflective paper topic #8</a:t>
            </a:r>
            <a:br>
              <a:rPr lang="en-US" sz="4400" dirty="0"/>
            </a:br>
            <a:r>
              <a:rPr lang="en-US" sz="3000" dirty="0"/>
              <a:t>Repressed or Constructed Memories of Abuse?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23292"/>
            <a:ext cx="8229600" cy="49354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The debate between memory researchers and some well-meaning therapists focuses on whether most memories of early childhood abuse are repressed and can be recovered during therapy using “memory work” techniques using leading questions or hypnosis.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i="1" dirty="0"/>
              <a:t>What do you think?</a:t>
            </a:r>
          </a:p>
        </p:txBody>
      </p:sp>
    </p:spTree>
    <p:extLst>
      <p:ext uri="{BB962C8B-B14F-4D97-AF65-F5344CB8AC3E}">
        <p14:creationId xmlns:p14="http://schemas.microsoft.com/office/powerpoint/2010/main" val="37657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6743</TotalTime>
  <Words>48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Celestial</vt:lpstr>
      <vt:lpstr>Reflective paper topic #8 Repressed or Constructed Memories of Abuse?</vt:lpstr>
    </vt:vector>
  </TitlesOfParts>
  <Company>HBPUB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PSYCHOLOGY (7th Edition in Modules)  David Myers</dc:title>
  <dc:creator>HBPUB</dc:creator>
  <cp:lastModifiedBy>Salma</cp:lastModifiedBy>
  <cp:revision>500</cp:revision>
  <cp:lastPrinted>2013-11-06T13:13:10Z</cp:lastPrinted>
  <dcterms:created xsi:type="dcterms:W3CDTF">2011-02-17T05:38:47Z</dcterms:created>
  <dcterms:modified xsi:type="dcterms:W3CDTF">2017-06-21T02:28:31Z</dcterms:modified>
</cp:coreProperties>
</file>