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7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7" autoAdjust="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6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FDB22FC-76D2-8140-BDA0-A513E962C3E3}" type="datetimeFigureOut">
              <a:rPr lang="en-US" smtClean="0"/>
              <a:t>10/9/16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9B55BC9-3147-7044-84AD-7434BD104C6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2176959"/>
            <a:ext cx="9143999" cy="978031"/>
          </a:xfrm>
        </p:spPr>
        <p:txBody>
          <a:bodyPr/>
          <a:lstStyle/>
          <a:p>
            <a:r>
              <a:rPr lang="en-US" sz="6000" dirty="0" smtClean="0">
                <a:solidFill>
                  <a:schemeClr val="tx1"/>
                </a:solidFill>
              </a:rPr>
              <a:t>Creative Genius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953000"/>
            <a:ext cx="9143997" cy="1352164"/>
          </a:xfrm>
        </p:spPr>
        <p:txBody>
          <a:bodyPr/>
          <a:lstStyle/>
          <a:p>
            <a:r>
              <a:rPr lang="en-US" b="1" dirty="0" smtClean="0">
                <a:solidFill>
                  <a:srgbClr val="000000"/>
                </a:solidFill>
              </a:rPr>
              <a:t>David Johnson</a:t>
            </a: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CMST 290: Introduction to Interactive Design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Project 3 – Fall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" y="3107105"/>
            <a:ext cx="9143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Usability Review</a:t>
            </a:r>
            <a:r>
              <a:rPr lang="en-US" sz="3600" dirty="0"/>
              <a:t> </a:t>
            </a:r>
            <a:r>
              <a:rPr lang="en-US" sz="3600" dirty="0" smtClean="0"/>
              <a:t>of</a:t>
            </a:r>
            <a:br>
              <a:rPr lang="en-US" sz="3600" dirty="0" smtClean="0"/>
            </a:br>
            <a:r>
              <a:rPr lang="en-US" sz="3600" dirty="0" smtClean="0"/>
              <a:t>www.umuc.edu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1701" y="505342"/>
            <a:ext cx="3050363" cy="181915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7539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3913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Project Reflection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739"/>
            <a:ext cx="8229600" cy="49224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Did I face challenges completing this project?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/>
            </a:r>
            <a:br>
              <a:rPr lang="en-US" dirty="0" smtClean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75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3913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Critical Goal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739"/>
            <a:ext cx="8229600" cy="49224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The critical goal of _____________ is to ____________.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61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101869"/>
              </p:ext>
            </p:extLst>
          </p:nvPr>
        </p:nvGraphicFramePr>
        <p:xfrm>
          <a:off x="386522" y="1104348"/>
          <a:ext cx="8448261" cy="5161943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395519"/>
                <a:gridCol w="7052742"/>
              </a:tblGrid>
              <a:tr h="4213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72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 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A: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Usability Issue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672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B: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Severity Rating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5345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C: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Rationale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33644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D: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Recommendation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3913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Usability Issue #1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93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820812"/>
              </p:ext>
            </p:extLst>
          </p:nvPr>
        </p:nvGraphicFramePr>
        <p:xfrm>
          <a:off x="386522" y="1104348"/>
          <a:ext cx="8448261" cy="5161943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395519"/>
                <a:gridCol w="7052742"/>
              </a:tblGrid>
              <a:tr h="4213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72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 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A: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Usability Issue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672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B: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Severity Rating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5345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C: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Rationale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33644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D: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Recommendation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3913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Usability Issue #2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93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561210"/>
              </p:ext>
            </p:extLst>
          </p:nvPr>
        </p:nvGraphicFramePr>
        <p:xfrm>
          <a:off x="386522" y="1104348"/>
          <a:ext cx="8448261" cy="5161943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395519"/>
                <a:gridCol w="7052742"/>
              </a:tblGrid>
              <a:tr h="4213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72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 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A: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Usability Issue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672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B: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Severity Rating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5345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C: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Rationale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33644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D: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Recommendation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3913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Usability Issue #3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93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305021"/>
              </p:ext>
            </p:extLst>
          </p:nvPr>
        </p:nvGraphicFramePr>
        <p:xfrm>
          <a:off x="386522" y="1104348"/>
          <a:ext cx="8448261" cy="5161943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395519"/>
                <a:gridCol w="7052742"/>
              </a:tblGrid>
              <a:tr h="4213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2672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 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A: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Usability Issue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26729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B: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Severity Rating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053458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C: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Rationale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633644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latin typeface="Arial"/>
                          <a:cs typeface="Arial"/>
                        </a:rPr>
                        <a:t>ITEM</a:t>
                      </a: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 D: </a:t>
                      </a:r>
                      <a:br>
                        <a:rPr lang="en-US" sz="1100" b="1" baseline="0" dirty="0" smtClean="0">
                          <a:latin typeface="Arial"/>
                          <a:cs typeface="Arial"/>
                        </a:rPr>
                      </a:br>
                      <a:r>
                        <a:rPr lang="en-US" sz="1100" b="1" baseline="0" dirty="0" smtClean="0">
                          <a:latin typeface="Arial"/>
                          <a:cs typeface="Arial"/>
                        </a:rPr>
                        <a:t>Recommendation</a:t>
                      </a:r>
                      <a:endParaRPr lang="en-US" sz="11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 smtClean="0"/>
                    </a:p>
                    <a:p>
                      <a:endParaRPr lang="en-US" sz="1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3913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Usability Issue #4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000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3913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Summary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739"/>
            <a:ext cx="8229600" cy="4922424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_________________________________________________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_________________________________________________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_________________________________________________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_________________________________________________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_________________________________________________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</a:rPr>
              <a:t>_________________________________________________</a:t>
            </a:r>
          </a:p>
          <a:p>
            <a:pPr marL="457200" indent="-457200">
              <a:buFont typeface="+mj-lt"/>
              <a:buAutoNum type="arabicPeriod"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613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3913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Questions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30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3913"/>
          </a:xfrm>
        </p:spPr>
        <p:txBody>
          <a:bodyPr/>
          <a:lstStyle/>
          <a:p>
            <a:r>
              <a:rPr lang="en-US" sz="4400" dirty="0" smtClean="0">
                <a:solidFill>
                  <a:srgbClr val="000000"/>
                </a:solidFill>
              </a:rPr>
              <a:t>References</a:t>
            </a: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739"/>
            <a:ext cx="8229600" cy="49224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____________________________________________________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____________________________________________________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____________________________________________________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____________________________________________________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948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152</TotalTime>
  <Words>102</Words>
  <Application>Microsoft Macintosh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Executive</vt:lpstr>
      <vt:lpstr>Creative Genius</vt:lpstr>
      <vt:lpstr>Critical Goal</vt:lpstr>
      <vt:lpstr>Usability Issue #1</vt:lpstr>
      <vt:lpstr>Usability Issue #2</vt:lpstr>
      <vt:lpstr>Usability Issue #3</vt:lpstr>
      <vt:lpstr>Usability Issue #4</vt:lpstr>
      <vt:lpstr>Summary</vt:lpstr>
      <vt:lpstr>Questions</vt:lpstr>
      <vt:lpstr>References</vt:lpstr>
      <vt:lpstr>Project Reflection</vt:lpstr>
    </vt:vector>
  </TitlesOfParts>
  <Company>Creative Genius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Johnson</dc:creator>
  <cp:lastModifiedBy>David Johnson</cp:lastModifiedBy>
  <cp:revision>40</cp:revision>
  <cp:lastPrinted>2016-10-10T02:13:39Z</cp:lastPrinted>
  <dcterms:created xsi:type="dcterms:W3CDTF">2016-10-10T01:01:37Z</dcterms:created>
  <dcterms:modified xsi:type="dcterms:W3CDTF">2016-10-10T03:34:22Z</dcterms:modified>
</cp:coreProperties>
</file>