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6"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24"/>
  </p:normalViewPr>
  <p:slideViewPr>
    <p:cSldViewPr snapToGrid="0" snapToObjects="1">
      <p:cViewPr varScale="1">
        <p:scale>
          <a:sx n="90" d="100"/>
          <a:sy n="90" d="100"/>
        </p:scale>
        <p:origin x="89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6759810-77AB-2C4F-AA39-1F2367EEC6EF}" type="datetimeFigureOut">
              <a:rPr lang="en-US" smtClean="0"/>
              <a:t>7/29/16</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DAC1213-C157-B947-8384-043308885069}" type="slidenum">
              <a:rPr lang="en-US" smtClean="0"/>
              <a:t>‹#›</a:t>
            </a:fld>
            <a:endParaRPr lang="en-US"/>
          </a:p>
        </p:txBody>
      </p:sp>
    </p:spTree>
    <p:extLst>
      <p:ext uri="{BB962C8B-B14F-4D97-AF65-F5344CB8AC3E}">
        <p14:creationId xmlns:p14="http://schemas.microsoft.com/office/powerpoint/2010/main" val="1388698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759810-77AB-2C4F-AA39-1F2367EEC6EF}" type="datetimeFigureOut">
              <a:rPr lang="en-US" smtClean="0"/>
              <a:t>7/29/16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AC1213-C157-B947-8384-043308885069}" type="slidenum">
              <a:rPr lang="en-US" smtClean="0"/>
              <a:t>‹#›</a:t>
            </a:fld>
            <a:endParaRPr lang="en-US"/>
          </a:p>
        </p:txBody>
      </p:sp>
    </p:spTree>
    <p:extLst>
      <p:ext uri="{BB962C8B-B14F-4D97-AF65-F5344CB8AC3E}">
        <p14:creationId xmlns:p14="http://schemas.microsoft.com/office/powerpoint/2010/main" val="738932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759810-77AB-2C4F-AA39-1F2367EEC6EF}" type="datetimeFigureOut">
              <a:rPr lang="en-US" smtClean="0"/>
              <a:t>7/29/16</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AC1213-C157-B947-8384-043308885069}"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70339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D6759810-77AB-2C4F-AA39-1F2367EEC6EF}" type="datetimeFigureOut">
              <a:rPr lang="en-US" smtClean="0"/>
              <a:t>7/29/16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AC1213-C157-B947-8384-043308885069}" type="slidenum">
              <a:rPr lang="en-US" smtClean="0"/>
              <a:t>‹#›</a:t>
            </a:fld>
            <a:endParaRPr lang="en-US"/>
          </a:p>
        </p:txBody>
      </p:sp>
    </p:spTree>
    <p:extLst>
      <p:ext uri="{BB962C8B-B14F-4D97-AF65-F5344CB8AC3E}">
        <p14:creationId xmlns:p14="http://schemas.microsoft.com/office/powerpoint/2010/main" val="345166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D6759810-77AB-2C4F-AA39-1F2367EEC6EF}" type="datetimeFigureOut">
              <a:rPr lang="en-US" smtClean="0"/>
              <a:t>7/29/16</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AC1213-C157-B947-8384-043308885069}"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00459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D6759810-77AB-2C4F-AA39-1F2367EEC6EF}" type="datetimeFigureOut">
              <a:rPr lang="en-US" smtClean="0"/>
              <a:t>7/29/16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AC1213-C157-B947-8384-043308885069}" type="slidenum">
              <a:rPr lang="en-US" smtClean="0"/>
              <a:t>‹#›</a:t>
            </a:fld>
            <a:endParaRPr lang="en-US"/>
          </a:p>
        </p:txBody>
      </p:sp>
    </p:spTree>
    <p:extLst>
      <p:ext uri="{BB962C8B-B14F-4D97-AF65-F5344CB8AC3E}">
        <p14:creationId xmlns:p14="http://schemas.microsoft.com/office/powerpoint/2010/main" val="5809474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759810-77AB-2C4F-AA39-1F2367EEC6EF}" type="datetimeFigureOut">
              <a:rPr lang="en-US" smtClean="0"/>
              <a:t>7/29/16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AC1213-C157-B947-8384-043308885069}" type="slidenum">
              <a:rPr lang="en-US" smtClean="0"/>
              <a:t>‹#›</a:t>
            </a:fld>
            <a:endParaRPr lang="en-US"/>
          </a:p>
        </p:txBody>
      </p:sp>
    </p:spTree>
    <p:extLst>
      <p:ext uri="{BB962C8B-B14F-4D97-AF65-F5344CB8AC3E}">
        <p14:creationId xmlns:p14="http://schemas.microsoft.com/office/powerpoint/2010/main" val="15223933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759810-77AB-2C4F-AA39-1F2367EEC6EF}" type="datetimeFigureOut">
              <a:rPr lang="en-US" smtClean="0"/>
              <a:t>7/29/16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AC1213-C157-B947-8384-043308885069}" type="slidenum">
              <a:rPr lang="en-US" smtClean="0"/>
              <a:t>‹#›</a:t>
            </a:fld>
            <a:endParaRPr lang="en-US"/>
          </a:p>
        </p:txBody>
      </p:sp>
    </p:spTree>
    <p:extLst>
      <p:ext uri="{BB962C8B-B14F-4D97-AF65-F5344CB8AC3E}">
        <p14:creationId xmlns:p14="http://schemas.microsoft.com/office/powerpoint/2010/main" val="1745367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759810-77AB-2C4F-AA39-1F2367EEC6EF}" type="datetimeFigureOut">
              <a:rPr lang="en-US" smtClean="0"/>
              <a:t>7/29/16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AC1213-C157-B947-8384-043308885069}" type="slidenum">
              <a:rPr lang="en-US" smtClean="0"/>
              <a:t>‹#›</a:t>
            </a:fld>
            <a:endParaRPr lang="en-US"/>
          </a:p>
        </p:txBody>
      </p:sp>
    </p:spTree>
    <p:extLst>
      <p:ext uri="{BB962C8B-B14F-4D97-AF65-F5344CB8AC3E}">
        <p14:creationId xmlns:p14="http://schemas.microsoft.com/office/powerpoint/2010/main" val="1007632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759810-77AB-2C4F-AA39-1F2367EEC6EF}" type="datetimeFigureOut">
              <a:rPr lang="en-US" smtClean="0"/>
              <a:t>7/29/16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AC1213-C157-B947-8384-043308885069}" type="slidenum">
              <a:rPr lang="en-US" smtClean="0"/>
              <a:t>‹#›</a:t>
            </a:fld>
            <a:endParaRPr lang="en-US"/>
          </a:p>
        </p:txBody>
      </p:sp>
    </p:spTree>
    <p:extLst>
      <p:ext uri="{BB962C8B-B14F-4D97-AF65-F5344CB8AC3E}">
        <p14:creationId xmlns:p14="http://schemas.microsoft.com/office/powerpoint/2010/main" val="222731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6759810-77AB-2C4F-AA39-1F2367EEC6EF}" type="datetimeFigureOut">
              <a:rPr lang="en-US" smtClean="0"/>
              <a:t>7/29/16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DAC1213-C157-B947-8384-043308885069}" type="slidenum">
              <a:rPr lang="en-US" smtClean="0"/>
              <a:t>‹#›</a:t>
            </a:fld>
            <a:endParaRPr lang="en-US"/>
          </a:p>
        </p:txBody>
      </p:sp>
    </p:spTree>
    <p:extLst>
      <p:ext uri="{BB962C8B-B14F-4D97-AF65-F5344CB8AC3E}">
        <p14:creationId xmlns:p14="http://schemas.microsoft.com/office/powerpoint/2010/main" val="389113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6759810-77AB-2C4F-AA39-1F2367EEC6EF}" type="datetimeFigureOut">
              <a:rPr lang="en-US" smtClean="0"/>
              <a:t>7/29/16</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DAC1213-C157-B947-8384-043308885069}" type="slidenum">
              <a:rPr lang="en-US" smtClean="0"/>
              <a:t>‹#›</a:t>
            </a:fld>
            <a:endParaRPr lang="en-US"/>
          </a:p>
        </p:txBody>
      </p:sp>
    </p:spTree>
    <p:extLst>
      <p:ext uri="{BB962C8B-B14F-4D97-AF65-F5344CB8AC3E}">
        <p14:creationId xmlns:p14="http://schemas.microsoft.com/office/powerpoint/2010/main" val="747494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6759810-77AB-2C4F-AA39-1F2367EEC6EF}" type="datetimeFigureOut">
              <a:rPr lang="en-US" smtClean="0"/>
              <a:t>7/29/16</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DAC1213-C157-B947-8384-043308885069}" type="slidenum">
              <a:rPr lang="en-US" smtClean="0"/>
              <a:t>‹#›</a:t>
            </a:fld>
            <a:endParaRPr lang="en-US"/>
          </a:p>
        </p:txBody>
      </p:sp>
    </p:spTree>
    <p:extLst>
      <p:ext uri="{BB962C8B-B14F-4D97-AF65-F5344CB8AC3E}">
        <p14:creationId xmlns:p14="http://schemas.microsoft.com/office/powerpoint/2010/main" val="360776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759810-77AB-2C4F-AA39-1F2367EEC6EF}" type="datetimeFigureOut">
              <a:rPr lang="en-US" smtClean="0"/>
              <a:t>7/29/16</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DAC1213-C157-B947-8384-043308885069}" type="slidenum">
              <a:rPr lang="en-US" smtClean="0"/>
              <a:t>‹#›</a:t>
            </a:fld>
            <a:endParaRPr lang="en-US"/>
          </a:p>
        </p:txBody>
      </p:sp>
    </p:spTree>
    <p:extLst>
      <p:ext uri="{BB962C8B-B14F-4D97-AF65-F5344CB8AC3E}">
        <p14:creationId xmlns:p14="http://schemas.microsoft.com/office/powerpoint/2010/main" val="1232216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759810-77AB-2C4F-AA39-1F2367EEC6EF}" type="datetimeFigureOut">
              <a:rPr lang="en-US" smtClean="0"/>
              <a:t>7/29/16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DAC1213-C157-B947-8384-043308885069}" type="slidenum">
              <a:rPr lang="en-US" smtClean="0"/>
              <a:t>‹#›</a:t>
            </a:fld>
            <a:endParaRPr lang="en-US"/>
          </a:p>
        </p:txBody>
      </p:sp>
    </p:spTree>
    <p:extLst>
      <p:ext uri="{BB962C8B-B14F-4D97-AF65-F5344CB8AC3E}">
        <p14:creationId xmlns:p14="http://schemas.microsoft.com/office/powerpoint/2010/main" val="1671453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759810-77AB-2C4F-AA39-1F2367EEC6EF}" type="datetimeFigureOut">
              <a:rPr lang="en-US" smtClean="0"/>
              <a:t>7/29/16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AC1213-C157-B947-8384-043308885069}" type="slidenum">
              <a:rPr lang="en-US" smtClean="0"/>
              <a:t>‹#›</a:t>
            </a:fld>
            <a:endParaRPr lang="en-US"/>
          </a:p>
        </p:txBody>
      </p:sp>
    </p:spTree>
    <p:extLst>
      <p:ext uri="{BB962C8B-B14F-4D97-AF65-F5344CB8AC3E}">
        <p14:creationId xmlns:p14="http://schemas.microsoft.com/office/powerpoint/2010/main" val="88691753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6759810-77AB-2C4F-AA39-1F2367EEC6EF}" type="datetimeFigureOut">
              <a:rPr lang="en-US" smtClean="0"/>
              <a:t>7/29/16</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DAC1213-C157-B947-8384-043308885069}" type="slidenum">
              <a:rPr lang="en-US" smtClean="0"/>
              <a:t>‹#›</a:t>
            </a:fld>
            <a:endParaRPr lang="en-US"/>
          </a:p>
        </p:txBody>
      </p:sp>
    </p:spTree>
    <p:extLst>
      <p:ext uri="{BB962C8B-B14F-4D97-AF65-F5344CB8AC3E}">
        <p14:creationId xmlns:p14="http://schemas.microsoft.com/office/powerpoint/2010/main" val="1035045293"/>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 id="2147483758" r:id="rId12"/>
    <p:sldLayoutId id="2147483759" r:id="rId13"/>
    <p:sldLayoutId id="2147483760" r:id="rId14"/>
    <p:sldLayoutId id="2147483761" r:id="rId15"/>
    <p:sldLayoutId id="214748376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Problem Solving and Decision Making </a:t>
            </a:r>
            <a:endParaRPr lang="en-US" dirty="0"/>
          </a:p>
        </p:txBody>
      </p:sp>
      <p:sp>
        <p:nvSpPr>
          <p:cNvPr id="3" name="Subtitle 2"/>
          <p:cNvSpPr>
            <a:spLocks noGrp="1"/>
          </p:cNvSpPr>
          <p:nvPr>
            <p:ph type="subTitle" idx="1"/>
          </p:nvPr>
        </p:nvSpPr>
        <p:spPr/>
        <p:txBody>
          <a:bodyPr/>
          <a:lstStyle/>
          <a:p>
            <a:r>
              <a:rPr lang="en-US" dirty="0" smtClean="0"/>
              <a:t>Daniela Flores </a:t>
            </a:r>
            <a:endParaRPr lang="en-US" dirty="0"/>
          </a:p>
        </p:txBody>
      </p:sp>
    </p:spTree>
    <p:extLst>
      <p:ext uri="{BB962C8B-B14F-4D97-AF65-F5344CB8AC3E}">
        <p14:creationId xmlns:p14="http://schemas.microsoft.com/office/powerpoint/2010/main" val="1152630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a:t>
            </a:r>
            <a:endParaRPr lang="en-US" dirty="0"/>
          </a:p>
        </p:txBody>
      </p:sp>
      <p:sp>
        <p:nvSpPr>
          <p:cNvPr id="3" name="Content Placeholder 2"/>
          <p:cNvSpPr>
            <a:spLocks noGrp="1"/>
          </p:cNvSpPr>
          <p:nvPr>
            <p:ph idx="1"/>
          </p:nvPr>
        </p:nvSpPr>
        <p:spPr/>
        <p:txBody>
          <a:bodyPr>
            <a:normAutofit lnSpcReduction="10000"/>
          </a:bodyPr>
          <a:lstStyle/>
          <a:p>
            <a:r>
              <a:rPr lang="en-US" dirty="0" smtClean="0"/>
              <a:t>Lets say you just became a new manager at your job (you work in retail) and you have worked there for a year and a half. You have co workers who like you and think you have earned it, while on the other hand you have a couple of co workers who don’t think you deserve it who have been there longer than you and think you will do a lousy job. You start the next day as a manager and you have directions to give your team you see one of your co workers is there today working in your department just walking around you go up to them you give them directions of what you need done helping customers, responding when they need help at the registers, cleaning out the fitting rooms, etc. About two hours go by and your customers are complaining that the fitting rooms are full, there is a long line on the registers, customers need help and your co worker is no where to be found and your customers are angry. How do you resolve this and bring this about to the co worker? </a:t>
            </a:r>
          </a:p>
        </p:txBody>
      </p:sp>
    </p:spTree>
    <p:extLst>
      <p:ext uri="{BB962C8B-B14F-4D97-AF65-F5344CB8AC3E}">
        <p14:creationId xmlns:p14="http://schemas.microsoft.com/office/powerpoint/2010/main" val="86433136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45</TotalTime>
  <Words>211</Words>
  <Application>Microsoft Macintosh PowerPoint</Application>
  <PresentationFormat>Widescreen</PresentationFormat>
  <Paragraphs>4</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Century Gothic</vt:lpstr>
      <vt:lpstr>Wingdings 3</vt:lpstr>
      <vt:lpstr>Arial</vt:lpstr>
      <vt:lpstr>Wisp</vt:lpstr>
      <vt:lpstr>Problem Solving and Decision Making </vt:lpstr>
      <vt:lpstr>Scenario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daniela flores</dc:creator>
  <cp:lastModifiedBy>daniela flores</cp:lastModifiedBy>
  <cp:revision>8</cp:revision>
  <dcterms:created xsi:type="dcterms:W3CDTF">2016-07-30T00:12:03Z</dcterms:created>
  <dcterms:modified xsi:type="dcterms:W3CDTF">2016-07-30T00:57:43Z</dcterms:modified>
</cp:coreProperties>
</file>