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2"/>
  </p:sldMasterIdLst>
  <p:sldIdLst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856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2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7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72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8044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29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77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00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0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5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9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9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3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3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7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6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8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CCE2623-0701-4020-ABBB-851DFBD4DD36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C27F-79C1-4C72-ABF2-A4C7C14EFE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019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Grand Opening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Twin Point River Hotel at Sensation Park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639" y="5457470"/>
            <a:ext cx="9404723" cy="140053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Our Newest Luxury Hotel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976282"/>
          </a:xfrm>
        </p:spPr>
        <p:txBody>
          <a:bodyPr>
            <a:normAutofit/>
          </a:bodyPr>
          <a:lstStyle/>
          <a:p>
            <a:pPr marL="465138" indent="-465138"/>
            <a:r>
              <a:rPr lang="en-US" sz="2800" b="1" i="1" dirty="0"/>
              <a:t>Located across from </a:t>
            </a:r>
            <a:r>
              <a:rPr lang="en-US" sz="2800" b="1" i="1" dirty="0" smtClean="0"/>
              <a:t>Sensation Park </a:t>
            </a:r>
            <a:r>
              <a:rPr lang="en-US" sz="2800" b="1" i="1" dirty="0"/>
              <a:t>at Twin Rivers, our newest hotel boasts luxury amenities and a prime location on Twin Point River.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Grand Opening Events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Opening weekend—June 1</a:t>
            </a:r>
          </a:p>
          <a:p>
            <a:pPr lvl="1"/>
            <a:r>
              <a:rPr lang="en-US" dirty="0" smtClean="0"/>
              <a:t>Free park entrance with weekend stay</a:t>
            </a:r>
          </a:p>
          <a:p>
            <a:r>
              <a:rPr lang="en-US" dirty="0" smtClean="0"/>
              <a:t>First month specials</a:t>
            </a:r>
          </a:p>
          <a:p>
            <a:pPr lvl="1"/>
            <a:r>
              <a:rPr lang="en-US" dirty="0" smtClean="0"/>
              <a:t>Combination room and park entrance packages</a:t>
            </a:r>
          </a:p>
          <a:p>
            <a:pPr lvl="1"/>
            <a:r>
              <a:rPr lang="en-US" dirty="0" smtClean="0"/>
              <a:t>Complimentary breakfast</a:t>
            </a:r>
          </a:p>
          <a:p>
            <a:r>
              <a:rPr lang="en-US" dirty="0" smtClean="0"/>
              <a:t>Events</a:t>
            </a:r>
          </a:p>
          <a:p>
            <a:pPr lvl="1"/>
            <a:r>
              <a:rPr lang="en-US" dirty="0" smtClean="0"/>
              <a:t>Concerts and comedy acts</a:t>
            </a:r>
          </a:p>
          <a:p>
            <a:pPr lvl="1"/>
            <a:r>
              <a:rPr lang="en-US" dirty="0" smtClean="0"/>
              <a:t>Daily giveaways for </a:t>
            </a:r>
            <a:r>
              <a:rPr lang="en-US" smtClean="0"/>
              <a:t>registered guests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3171" y="3810000"/>
            <a:ext cx="8825658" cy="967381"/>
          </a:xfrm>
        </p:spPr>
        <p:txBody>
          <a:bodyPr/>
          <a:lstStyle/>
          <a:p>
            <a:pPr algn="ctr">
              <a:spcBef>
                <a:spcPts val="0"/>
              </a:spcBef>
              <a:buClr>
                <a:schemeClr val="tx2"/>
              </a:buClr>
              <a:buSzPct val="95000"/>
            </a:pPr>
            <a:r>
              <a:rPr lang="en-US" sz="4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June 1, </a:t>
            </a:r>
            <a:r>
              <a:rPr lang="en-US" sz="4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2016 </a:t>
            </a:r>
            <a:endParaRPr lang="en-US" sz="4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2009-03-01T20:10:40Z</outs:dateTime>
      <outs:isPinned>true</outs:isPinned>
    </outs:relatedDate>
    <outs:relatedDate>
      <outs:type>2</outs:type>
      <outs:displayName>Created</outs:displayName>
      <outs:dateTime>2009-02-19T03:52:12Z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Go! Series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Corporate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79EE41AE-0F16-437C-B7CA-5240B3CAC4FC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</TotalTime>
  <Words>76</Words>
  <Application>Microsoft Macintosh PowerPoint</Application>
  <PresentationFormat>Custom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Ion</vt:lpstr>
      <vt:lpstr>Grand Opening</vt:lpstr>
      <vt:lpstr>Our Newest Luxury Hotel</vt:lpstr>
      <vt:lpstr>Grand Opening Events</vt:lpstr>
      <vt:lpstr>June 1, 2016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 Opening</dc:title>
  <dc:creator>GO! Series</dc:creator>
  <cp:lastModifiedBy>Jason Britt</cp:lastModifiedBy>
  <cp:revision>10</cp:revision>
  <dcterms:created xsi:type="dcterms:W3CDTF">2009-02-19T03:52:12Z</dcterms:created>
  <dcterms:modified xsi:type="dcterms:W3CDTF">2017-07-21T14:32:46Z</dcterms:modified>
</cp:coreProperties>
</file>