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5" r:id="rId8"/>
    <p:sldId id="267" r:id="rId9"/>
    <p:sldId id="261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3C6847D-7578-4070-8DB0-96ADD5FBEA0C}" type="datetimeFigureOut">
              <a:rPr lang="en-US" smtClean="0"/>
              <a:t>4/13/2016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400CC2E-0060-4B4F-8380-C068BCCFF5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Sexuality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50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have sex?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237 different reasons but primarily:</a:t>
            </a:r>
          </a:p>
          <a:p>
            <a:r>
              <a:rPr lang="en-US" dirty="0"/>
              <a:t>	</a:t>
            </a:r>
            <a:r>
              <a:rPr lang="en-US" dirty="0" smtClean="0"/>
              <a:t>Physical Reasons</a:t>
            </a:r>
          </a:p>
          <a:p>
            <a:r>
              <a:rPr lang="en-US" dirty="0"/>
              <a:t>	</a:t>
            </a:r>
            <a:r>
              <a:rPr lang="en-US" dirty="0" smtClean="0"/>
              <a:t>Goal Attainment</a:t>
            </a:r>
          </a:p>
          <a:p>
            <a:r>
              <a:rPr lang="en-US" dirty="0"/>
              <a:t>	</a:t>
            </a:r>
            <a:r>
              <a:rPr lang="en-US" dirty="0" smtClean="0"/>
              <a:t>Insecurity</a:t>
            </a:r>
          </a:p>
          <a:p>
            <a:r>
              <a:rPr lang="en-US" dirty="0"/>
              <a:t>	</a:t>
            </a:r>
            <a:r>
              <a:rPr lang="en-US" dirty="0" smtClean="0"/>
              <a:t>Emotional Reasons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40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Married Couples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Married in their twenties have sex most frequently.-rebound in older adulthood.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more that external problems infringe on people’s sex lives, the less likely they will want to have sex together.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Typically, men wish they could have sex more frequently.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Remember, having sex is not a guarantee of happiness..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67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Extradyadic</a:t>
            </a:r>
            <a:r>
              <a:rPr lang="en-US" dirty="0" smtClean="0"/>
              <a:t> Sex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Anywhere from 50% to 11% for men, and 26% to 9% for women.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Men have extramarital affairs primarily for sexual reasons, even when otherwise satisfied.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Women have affairs for the purpose of seeking emotional satisfaction and when they are deeply dissatisfied with their existing relationship.</a:t>
            </a:r>
          </a:p>
        </p:txBody>
      </p:sp>
    </p:spTree>
    <p:extLst>
      <p:ext uri="{BB962C8B-B14F-4D97-AF65-F5344CB8AC3E}">
        <p14:creationId xmlns:p14="http://schemas.microsoft.com/office/powerpoint/2010/main" val="305538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Sex is more taboo in the US than in other cultures.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15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Men’s sexual motivation is stronger than women’s: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	</a:t>
            </a:r>
            <a:r>
              <a:rPr lang="en-US" dirty="0" smtClean="0"/>
              <a:t>desire more frequent intercourse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	</a:t>
            </a:r>
            <a:r>
              <a:rPr lang="en-US" dirty="0" smtClean="0"/>
              <a:t>think about sex more often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	</a:t>
            </a:r>
            <a:r>
              <a:rPr lang="en-US" dirty="0" smtClean="0"/>
              <a:t>have more intense fantasies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	</a:t>
            </a:r>
            <a:r>
              <a:rPr lang="en-US" dirty="0" smtClean="0"/>
              <a:t>masturbate more frequently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	</a:t>
            </a:r>
            <a:r>
              <a:rPr lang="en-US" dirty="0" smtClean="0"/>
              <a:t>are willing to make sacrifices for sex.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9821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high degree of </a:t>
            </a:r>
            <a:r>
              <a:rPr lang="en-US" b="1" i="1" dirty="0" smtClean="0"/>
              <a:t>Erotic Plasticity</a:t>
            </a:r>
            <a:r>
              <a:rPr lang="en-US" dirty="0" smtClean="0"/>
              <a:t>-sexual response is more affected by cultural, social, and situational factors.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Sexual motivation is more often tied to a specific partner.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81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tend to have sex with people who are similar to us in terms of race, age, education and religious beliefs.</a:t>
            </a:r>
          </a:p>
          <a:p>
            <a:endParaRPr lang="en-US" dirty="0"/>
          </a:p>
          <a:p>
            <a:r>
              <a:rPr lang="en-US" dirty="0" smtClean="0"/>
              <a:t>Majority of people meet at school, school, work, parties, church or are introduced by family and friends-only 15% met partners in bars, on vacations, or through personal ads.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76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Sexual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negotiate sex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Talking about sexual experiences and voicing interest can often initiate a sexual encounter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Early on, men and women tend to rely heavily on nonverbal signals, and to fend off the possibility of rejection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645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Whereas men are more likely to initiate sex, women have to resist more frequently.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Women are more comfortable saying no and are more likely to say no.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68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Rejection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Avoiding </a:t>
            </a:r>
            <a:r>
              <a:rPr lang="en-US" dirty="0" err="1" smtClean="0"/>
              <a:t>Proceptivity</a:t>
            </a:r>
            <a:r>
              <a:rPr lang="en-US" dirty="0" smtClean="0"/>
              <a:t>-avoiding or ignoring unwelcome sexual advances</a:t>
            </a:r>
          </a:p>
          <a:p>
            <a:endParaRPr lang="en-US" dirty="0"/>
          </a:p>
          <a:p>
            <a:r>
              <a:rPr lang="en-US" dirty="0" smtClean="0"/>
              <a:t>Incomplete Rejection-a woman may indicate that she is not ready to reciprocate at this time, but the future…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940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page 150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8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48</TotalTime>
  <Words>344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Sexuality</vt:lpstr>
      <vt:lpstr>PowerPoint Presentation</vt:lpstr>
      <vt:lpstr>Men</vt:lpstr>
      <vt:lpstr>Women</vt:lpstr>
      <vt:lpstr>PowerPoint Presentation</vt:lpstr>
      <vt:lpstr>Sexual Communication</vt:lpstr>
      <vt:lpstr>PowerPoint Presentation</vt:lpstr>
      <vt:lpstr>Rejection Strategies</vt:lpstr>
      <vt:lpstr>Frequency </vt:lpstr>
      <vt:lpstr>Why do we have sex?</vt:lpstr>
      <vt:lpstr>Married Couples</vt:lpstr>
      <vt:lpstr>Extradyadic Sex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Sexuality</dc:title>
  <dc:creator>Dunn, Rochelle</dc:creator>
  <cp:lastModifiedBy>Ronak Ray</cp:lastModifiedBy>
  <cp:revision>11</cp:revision>
  <dcterms:created xsi:type="dcterms:W3CDTF">2012-11-05T17:23:31Z</dcterms:created>
  <dcterms:modified xsi:type="dcterms:W3CDTF">2016-04-13T21:37:18Z</dcterms:modified>
</cp:coreProperties>
</file>