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3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3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6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62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9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8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0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8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3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2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9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DE6BE0-7229-4BF1-ACA4-B3C8FE84D16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3CD5A0-1B52-4090-86C2-A6CE1D6A7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Amazon Web Services to build a small start-up company with the ability to inform users to Buy, Sell, or Hold (BSH) stock positions from the Russell 2000 Index</a:t>
            </a:r>
          </a:p>
          <a:p>
            <a:r>
              <a:rPr lang="en-US" dirty="0"/>
              <a:t>Use GoDaddy to host professional interactive website</a:t>
            </a:r>
          </a:p>
          <a:p>
            <a:r>
              <a:rPr lang="en-US" dirty="0"/>
              <a:t> IT architecture design for mobile iOS application meant to service three tiers of users</a:t>
            </a:r>
          </a:p>
          <a:p>
            <a:r>
              <a:rPr lang="en-US" dirty="0"/>
              <a:t>Users may choose custom list of stocks and their respective activities to be kept informed of via efficient push notifications and GUI</a:t>
            </a:r>
          </a:p>
          <a:p>
            <a:r>
              <a:rPr lang="en-US" dirty="0"/>
              <a:t>Proprietary neural network elicits patterns from real-time and historical index data to determine indicators to predict shifts in market and thus the BSH determination</a:t>
            </a:r>
          </a:p>
          <a:p>
            <a:r>
              <a:rPr lang="en-US" dirty="0"/>
              <a:t>Application designed to scale automatically with growth in user-base </a:t>
            </a:r>
          </a:p>
          <a:p>
            <a:r>
              <a:rPr lang="en-US" dirty="0"/>
              <a:t>Income from mutual funds and membership fees 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118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Sanders, Katie Ann</dc:creator>
  <cp:lastModifiedBy>Navy Guest</cp:lastModifiedBy>
  <cp:revision>1</cp:revision>
  <dcterms:created xsi:type="dcterms:W3CDTF">2017-06-19T01:03:00Z</dcterms:created>
  <dcterms:modified xsi:type="dcterms:W3CDTF">2017-06-27T18:36:39Z</dcterms:modified>
</cp:coreProperties>
</file>