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omments/comment1.xml" ContentType="application/vnd.openxmlformats-officedocument.presentationml.comment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ola Musendiq" initials="AM" lastIdx="1" clrIdx="0">
    <p:extLst>
      <p:ext uri="{19B8F6BF-5375-455C-9EA6-DF929625EA0E}">
        <p15:presenceInfo xmlns:p15="http://schemas.microsoft.com/office/powerpoint/2012/main" userId="Abiola Musendiq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 snapToGrid="0">
      <p:cViewPr varScale="1">
        <p:scale>
          <a:sx n="84" d="100"/>
          <a:sy n="84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6-08T15:00:21.034" idx="1">
    <p:pos x="10" y="10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Abiola Musendiq </a:t>
            </a:r>
            <a:br>
              <a:rPr lang="en-US" dirty="0"/>
            </a:br>
            <a:r>
              <a:rPr lang="it-IT" dirty="0"/>
              <a:t>CIS105 Intro To Info Systems Spring 2017</a:t>
            </a:r>
            <a:br>
              <a:rPr lang="it-IT" dirty="0"/>
            </a:br>
            <a:r>
              <a:rPr lang="it-IT" dirty="0"/>
              <a:t>Professor LaRonda Thompson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Strayer University </a:t>
            </a:r>
          </a:p>
        </p:txBody>
      </p:sp>
    </p:spTree>
    <p:extLst>
      <p:ext uri="{BB962C8B-B14F-4D97-AF65-F5344CB8AC3E}">
        <p14:creationId xmlns:p14="http://schemas.microsoft.com/office/powerpoint/2010/main" val="4216433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Adedayo  Sanusi</a:t>
            </a:r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1551" b="11551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Student Of Strayer University</a:t>
            </a:r>
          </a:p>
          <a:p>
            <a:r>
              <a:rPr lang="en-US" sz="3200" dirty="0"/>
              <a:t>Major MBA Business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726647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888198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14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Wisp</vt:lpstr>
      <vt:lpstr>Abiola Musendiq  CIS105 Intro To Info Systems Spring 2017 Professor LaRonda Thompson </vt:lpstr>
      <vt:lpstr>Adedayo  Sanusi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Michelle A. Robinson  CIS105 Intro To Info Systems Spring 2016 Professor Nancy Romero </dc:title>
  <dc:creator>Michelle Robinson</dc:creator>
  <cp:lastModifiedBy>Abiola Musendiq</cp:lastModifiedBy>
  <cp:revision>4</cp:revision>
  <dcterms:created xsi:type="dcterms:W3CDTF">2016-03-10T19:14:40Z</dcterms:created>
  <dcterms:modified xsi:type="dcterms:W3CDTF">2017-06-08T20:01:35Z</dcterms:modified>
</cp:coreProperties>
</file>