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2"/>
  </p:sld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32" y="1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D139-0480-4198-83E2-68CE0B25BC9B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7CE23-3B6A-482C-9BEA-F32A9EB44C40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C8FD-9717-4D78-9D01-4CBD0AC8CAE0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2BD47-5F5E-4508-9DFC-0021F20B392D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23E3-326B-4424-9A50-2CBB9CA4B2E5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09F6F-C437-48B6-80BB-8E50899C06AF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D14-B85F-4865-804C-5734F9C85CDD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6C38-6601-4688-9146-5E61D8B04598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061E-CDAE-49E3-92CB-288B639C3B6F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E9851-4767-4B63-B36B-F772D06043F2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9A586-BE94-448D-BAE3-D5D323B9149F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ADDEAF24-54CC-4408-99B3-A70A172EFF44}" type="datetimeFigureOut">
              <a:rPr lang="en-US" dirty="0"/>
              <a:t>6/1/17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lDn9R62Aodz7mSlRRjAtfdpenxIeqq1QAuaLPZ0CfCI=-~58MdOHKpQVtRAlDBGh7Ls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ppK2YD/eR1003CwIeX2/LpvHHBgSL8xxbMm9/sOahRo=-~Z1+PqUX7OKrhhmKcOkboY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Arctic National Wildlife Refuge</a:t>
            </a:r>
            <a:endParaRPr lang="en-US" dirty="0"/>
          </a:p>
        </p:txBody>
      </p:sp>
      <p:sp>
        <p:nvSpPr>
          <p:cNvPr id="3" name="Subtitle 2" descr="Yw7M0KLLvLPE+Oqt2GgFkCopaYV0Qr8xyNMBTdSL+2U=-~+8n8+WFvtyZI1MJOnorZOg==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Experience Alaska with Kodiak West Travel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77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+JJp77QFThXXGlec57EUKEpxPKbr7VveGW6HRRQiNOQ=-~/m8H59XbZvvrInytkG2Kx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lB3whU4QYogOTQrpTP01k8JkZSD5lOUwxk4VGoWYedU=-~QT+wSJstzVs1uxvrcD9ZsA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Refuge</a:t>
            </a:r>
            <a:endParaRPr lang="en-US" dirty="0"/>
          </a:p>
        </p:txBody>
      </p:sp>
      <p:sp>
        <p:nvSpPr>
          <p:cNvPr id="3" name="Content Placeholder 2" descr="FnSP8wBgzxKmmsdOX5CWsyj90QZiWBXQWmLyj3vEuEI=-~nxs990GzM5li26rfN1vZfw==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Largest National Wildlife Refuge in the country</a:t>
            </a:r>
          </a:p>
          <a:p>
            <a:r>
              <a:rPr lang="en-US" dirty="0" smtClean="0"/>
              <a:t>Alaska’s first official ecosystem conservation area</a:t>
            </a:r>
          </a:p>
          <a:p>
            <a:r>
              <a:rPr lang="en-US" dirty="0"/>
              <a:t>Established in 1960</a:t>
            </a:r>
          </a:p>
          <a:p>
            <a:r>
              <a:rPr lang="en-US" dirty="0" smtClean="0"/>
              <a:t>Climate varies from cold to freezing</a:t>
            </a:r>
          </a:p>
          <a:p>
            <a:r>
              <a:rPr lang="en-US" dirty="0" smtClean="0"/>
              <a:t>Temperatures may drop below freezing at any time</a:t>
            </a:r>
          </a:p>
          <a:p>
            <a:r>
              <a:rPr lang="en-US" dirty="0" smtClean="0"/>
              <a:t>No formal roads</a:t>
            </a:r>
          </a:p>
        </p:txBody>
      </p:sp>
    </p:spTree>
    <p:extLst>
      <p:ext uri="{BB962C8B-B14F-4D97-AF65-F5344CB8AC3E}">
        <p14:creationId xmlns:p14="http://schemas.microsoft.com/office/powerpoint/2010/main" val="190211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jaQ9hcALNGIk01tHAM77R2Js4CQo8nAN8FpPMBy4yn8=-~CgFp8Ws4w/hcBocS0fv9d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 descr="swds2P/PZ/qbUerbqI48563Jj49cAG9gsZr7s1SvegI=-~OvXyh82quZmewbpxxY6g1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6" name="Text Placeholder 5" descr="ee1MSuByljnuycknf2OnR4rg2dMNk7279Hh7kxaT/vM=-~12hUnGwNIOhaOWo8B6ugKg==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Land</a:t>
            </a:r>
            <a:endParaRPr lang="en-US" dirty="0"/>
          </a:p>
        </p:txBody>
      </p:sp>
      <p:sp>
        <p:nvSpPr>
          <p:cNvPr id="7" name="Content Placeholder 6" descr="wcVoeKLooMWvfYCKwzn3rhJc2peQsLvxtVhIoG6kqt8=-~+EQdxhkVoy1E/NDzeLHR4A==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Bears</a:t>
            </a:r>
          </a:p>
          <a:p>
            <a:pPr lvl="1"/>
            <a:r>
              <a:rPr lang="en-US" dirty="0" smtClean="0"/>
              <a:t>Polar</a:t>
            </a:r>
          </a:p>
          <a:p>
            <a:pPr lvl="1"/>
            <a:r>
              <a:rPr lang="en-US" dirty="0" smtClean="0"/>
              <a:t>Grizzly</a:t>
            </a:r>
          </a:p>
          <a:p>
            <a:pPr lvl="1"/>
            <a:r>
              <a:rPr lang="en-US" dirty="0" smtClean="0"/>
              <a:t>Black</a:t>
            </a:r>
          </a:p>
          <a:p>
            <a:r>
              <a:rPr lang="en-US" dirty="0" smtClean="0"/>
              <a:t>Other large mammals</a:t>
            </a:r>
          </a:p>
          <a:p>
            <a:pPr lvl="1"/>
            <a:r>
              <a:rPr lang="en-US" dirty="0" smtClean="0"/>
              <a:t>Caribou</a:t>
            </a:r>
          </a:p>
          <a:p>
            <a:pPr lvl="1"/>
            <a:r>
              <a:rPr lang="en-US" dirty="0" smtClean="0"/>
              <a:t>Moose</a:t>
            </a:r>
          </a:p>
          <a:p>
            <a:pPr lvl="1"/>
            <a:r>
              <a:rPr lang="en-US" dirty="0" smtClean="0"/>
              <a:t>Oxen</a:t>
            </a:r>
          </a:p>
        </p:txBody>
      </p:sp>
      <p:sp>
        <p:nvSpPr>
          <p:cNvPr id="8" name="Text Placeholder 7" descr="B1dl9WQermEycAJdo7FfGQKFI/pHz3EmX1oRUMHefuc=-~phFLEHDjVfTC2F1RMVJjdw=="/>
          <p:cNvSpPr>
            <a:spLocks noGrp="1"/>
          </p:cNvSpPr>
          <p:nvPr>
            <p:ph type="body" sz="quarter" idx="4294967295"/>
          </p:nvPr>
        </p:nvSpPr>
        <p:spPr>
          <a:xfrm>
            <a:off x="6123432" y="1717185"/>
            <a:ext cx="3364992" cy="7315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 the Air</a:t>
            </a:r>
            <a:endParaRPr lang="en-US" dirty="0"/>
          </a:p>
        </p:txBody>
      </p:sp>
      <p:sp>
        <p:nvSpPr>
          <p:cNvPr id="9" name="Content Placeholder 8" descr="RKCCUn2AMCAtetlivkHmVd3qc6SQmqHQ7N0Uxhpa//s=-~2EPXU0nAm0Gxw+9V+3+J0w==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Owls</a:t>
            </a:r>
          </a:p>
          <a:p>
            <a:pPr lvl="1"/>
            <a:r>
              <a:rPr lang="en-US" dirty="0" smtClean="0"/>
              <a:t>Snowy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reat </a:t>
            </a:r>
            <a:r>
              <a:rPr lang="en-US" dirty="0"/>
              <a:t>gray </a:t>
            </a:r>
            <a:endParaRPr lang="en-US" dirty="0" smtClean="0"/>
          </a:p>
          <a:p>
            <a:pPr lvl="1"/>
            <a:r>
              <a:rPr lang="en-US" dirty="0" smtClean="0"/>
              <a:t>Northern </a:t>
            </a:r>
            <a:r>
              <a:rPr lang="en-US" dirty="0"/>
              <a:t>hawk owls </a:t>
            </a:r>
          </a:p>
          <a:p>
            <a:r>
              <a:rPr lang="en-US" dirty="0" smtClean="0"/>
              <a:t>Peregrine Falcons</a:t>
            </a:r>
          </a:p>
          <a:p>
            <a:r>
              <a:rPr lang="en-US" dirty="0" smtClean="0"/>
              <a:t>Golden eagles</a:t>
            </a:r>
          </a:p>
          <a:p>
            <a:r>
              <a:rPr lang="en-US" dirty="0" smtClean="0"/>
              <a:t>Plovers</a:t>
            </a:r>
          </a:p>
        </p:txBody>
      </p:sp>
    </p:spTree>
    <p:extLst>
      <p:ext uri="{BB962C8B-B14F-4D97-AF65-F5344CB8AC3E}">
        <p14:creationId xmlns:p14="http://schemas.microsoft.com/office/powerpoint/2010/main" val="372162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GDddrSkseXTy7JyMB7YTmWTA7ZOuNHtuoLAOvrd3O50=-~j6v3b4jd8o67Xf3mbSQTL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XyyVDSzwTKs9+gAt7fyzjXACRWtTDCls2ex0R9Zxas4=-~UiHe3Qdpr5h0cSuSQLwwA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Kodiak West Travel</a:t>
            </a:r>
            <a:endParaRPr lang="en-US" dirty="0"/>
          </a:p>
        </p:txBody>
      </p:sp>
      <p:sp>
        <p:nvSpPr>
          <p:cNvPr id="3" name="Text Placeholder 2" descr="qgH1vzZv4f4GKscczYvynLJXd5z+5TcqEMf+WOEJce8=-~fuVILKr/q35hw9EJuzmKzg==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are currently accepting reservations for next year!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69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lI3pRwXQFkisT6Tu5q3KNUw9ino2P+6EWsziXl9vuD0=-~g+JETNKM6S4R0RbzuPQRkA==</id>
</project>
</file>

<file path=customXml/itemProps1.xml><?xml version="1.0" encoding="utf-8"?>
<ds:datastoreItem xmlns:ds="http://schemas.openxmlformats.org/officeDocument/2006/customXml" ds:itemID="{D366B69D-107D-6645-AE7F-C321B050744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7</TotalTime>
  <Words>87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Century Schoolbook</vt:lpstr>
      <vt:lpstr>Wingdings 2</vt:lpstr>
      <vt:lpstr>Arial</vt:lpstr>
      <vt:lpstr>View</vt:lpstr>
      <vt:lpstr>Arctic National Wildlife Refuge</vt:lpstr>
      <vt:lpstr>About the Refuge</vt:lpstr>
      <vt:lpstr>Wildlife</vt:lpstr>
      <vt:lpstr>Contact Kodiak West Travel</vt:lpstr>
    </vt:vector>
  </TitlesOfParts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GO! Series</dc:creator>
  <cp:lastModifiedBy>Emily Martin</cp:lastModifiedBy>
  <cp:revision>2</cp:revision>
  <dcterms:created xsi:type="dcterms:W3CDTF">2014-12-05T01:24:18Z</dcterms:created>
  <dcterms:modified xsi:type="dcterms:W3CDTF">2017-06-02T02:27:22Z</dcterms:modified>
</cp:coreProperties>
</file>