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3" r:id="rId2"/>
  </p:sldMasterIdLst>
  <p:sldIdLst>
    <p:sldId id="256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/>
    <p:restoredTop sz="94686"/>
  </p:normalViewPr>
  <p:slideViewPr>
    <p:cSldViewPr>
      <p:cViewPr varScale="1">
        <p:scale>
          <a:sx n="72" d="100"/>
          <a:sy n="72" d="100"/>
        </p:scale>
        <p:origin x="200" y="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6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86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1022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0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12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9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96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9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74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5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8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4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3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9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7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553C8-D5B2-4591-BA88-060E61B22B94}" type="datetimeFigureOut">
              <a:rPr lang="en-US" smtClean="0"/>
              <a:t>6/1/17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C2606C-40E4-4CE2-A81A-B8F669DB0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3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dTKi2RpncL1WRhXaCMC123oALjvItWQHMWu4E36ZTFQ=-~oZZvv9MGpex9Ye6ny30iw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ZZFVo8LTGrHOpW+rQD5LuZ7WfVeD1UCphPyh8ZUy5o=-~3mmtUNhm8XCYBTH3TrJdIQ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3600">
                <a:latin typeface="Arial" pitchFamily="34" charset="0"/>
                <a:cs typeface="Arial" pitchFamily="34" charset="0"/>
              </a:rPr>
              <a:t>Big </a:t>
            </a:r>
            <a:r>
              <a:rPr lang="en-US" sz="3600" smtClean="0">
                <a:latin typeface="Arial" pitchFamily="34" charset="0"/>
                <a:cs typeface="Arial" pitchFamily="34" charset="0"/>
              </a:rPr>
              <a:t>Island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 descr="jGJMoe0k6/5SGaj5TND9kSaussrS1/dSNt9MJMsQ0yg=-~YC8RqRcLGDWAYT0Q/LXAfQ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Hikes and Rafting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5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GJoh2x1VPeH/DOvoAHugga/DH+jGkHcMPEXbhaTlWRE=-~8XScqXLG2+JkXOgClY/JA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 descr="IWUjuQv9TH24SxMuAXv596HEfUjr+l+oAEqGw2Mabvg=-~31v8fiDk1/YfQhxeqnGiy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Four-Hour Rafting Tour</a:t>
            </a:r>
            <a:endParaRPr lang="en-US" dirty="0"/>
          </a:p>
        </p:txBody>
      </p:sp>
      <p:sp>
        <p:nvSpPr>
          <p:cNvPr id="11" name="Content Placeholder 10" descr="dgEB9+wgl7sDMQhjeOVtNZ+WkAjqO0SqmlyUqwr7f8c=-~VvXFS7xaF7yny+bofO/V7g=="/>
          <p:cNvSpPr>
            <a:spLocks noGrp="1"/>
          </p:cNvSpPr>
          <p:nvPr>
            <p:ph idx="1"/>
          </p:nvPr>
        </p:nvSpPr>
        <p:spPr>
          <a:xfrm>
            <a:off x="838200" y="2133600"/>
            <a:ext cx="8305800" cy="377762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Depart </a:t>
            </a:r>
            <a:r>
              <a:rPr lang="en-US" sz="2000" dirty="0"/>
              <a:t>at 8 a.m. or 1 p.m.</a:t>
            </a:r>
          </a:p>
          <a:p>
            <a:r>
              <a:rPr lang="en-US" sz="2000" dirty="0"/>
              <a:t>Tour the rugged Kona coast in a 12-person rigid hull raft</a:t>
            </a:r>
          </a:p>
          <a:p>
            <a:pPr lvl="1"/>
            <a:r>
              <a:rPr lang="en-US" sz="1800" dirty="0"/>
              <a:t>View lava tubes and sea caves</a:t>
            </a:r>
          </a:p>
          <a:p>
            <a:pPr lvl="1"/>
            <a:r>
              <a:rPr lang="en-US" sz="1800" dirty="0"/>
              <a:t>Visit Captain Cook’s Monument</a:t>
            </a:r>
          </a:p>
          <a:p>
            <a:pPr lvl="1"/>
            <a:r>
              <a:rPr lang="en-US" sz="1800" dirty="0" smtClean="0"/>
              <a:t>Snorkel in </a:t>
            </a:r>
            <a:r>
              <a:rPr lang="en-US" sz="1800" smtClean="0"/>
              <a:t>two locations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5909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aNrza0TJaebCoEBPSY+Z4PQvVZWU3U0G4sQYbeTcKYw=-~xBH4PbqYbU3lqIBQPKZq4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anx1IhKDlemI1HmuLKkdsia/2bs6Zo8MdmaY3tCL8Ko=-~cY8lnkOoW+lzYVpDrriB5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Waterfalls</a:t>
            </a:r>
            <a:endParaRPr lang="en-US" dirty="0"/>
          </a:p>
        </p:txBody>
      </p:sp>
      <p:sp>
        <p:nvSpPr>
          <p:cNvPr id="3" name="Text Placeholder 2" descr="PDevynTbpvbbIP6XlnYbMaddF6F3OY3bw/vj71p2/U0=-~PpdM+NJSgoS94YCG5bo5Bw==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Kahuna Falls and Akaka Falls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74736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roject>
  <id>r86Az6F/c/xl8kzxa2ciiuOttXuMPufoyxa+D5CovHE=-~1ZzhamLe0oW6i9y2oTdLpA==</id>
</project>
</file>

<file path=customXml/itemProps1.xml><?xml version="1.0" encoding="utf-8"?>
<ds:datastoreItem xmlns:ds="http://schemas.openxmlformats.org/officeDocument/2006/customXml" ds:itemID="{5B2F56A5-B833-8948-8E09-620560003F1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112</TotalTime>
  <Words>49</Words>
  <Application>Microsoft Macintosh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Century Gothic</vt:lpstr>
      <vt:lpstr>Wingdings 3</vt:lpstr>
      <vt:lpstr>Arial</vt:lpstr>
      <vt:lpstr>Wisp</vt:lpstr>
      <vt:lpstr>The Big Island</vt:lpstr>
      <vt:lpstr>Four-Hour Rafting Tour</vt:lpstr>
      <vt:lpstr>Waterfalls</vt:lpstr>
    </vt:vector>
  </TitlesOfParts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GO! Series</dc:creator>
  <cp:lastModifiedBy>Emily Martin</cp:lastModifiedBy>
  <cp:revision>19</cp:revision>
  <dcterms:created xsi:type="dcterms:W3CDTF">2011-05-10T01:54:10Z</dcterms:created>
  <dcterms:modified xsi:type="dcterms:W3CDTF">2017-06-02T03:24:34Z</dcterms:modified>
</cp:coreProperties>
</file>