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DD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114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C8DFD-3583-4CE3-95A0-675AAB1F48C2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FF003C-9FD6-430A-B2D5-4CE91BB08B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4528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5935F-54D5-49D3-B707-FABD05E597F4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D096B7-7097-4DC3-84B2-D49C071C09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251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8805C-945F-4C4A-B3B6-3AAFB43640A4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5683C3-A24C-4828-9E24-13A4325CEA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754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89CF2-F5EC-4809-8DD6-45D2A6E7F55D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70638-6F61-430A-A5E5-CDBE116DB2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1105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8B9DE-F612-4E6F-A702-9192357079F8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969519-5910-4601-9A7C-D8ACC2BFFF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2542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04655-3556-4B70-A3D1-CDE02A7A570E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1331BF-F31C-473F-A341-3909A5FCC4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6627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07A89-200F-4BA5-A36D-D8E0AD81A578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CBC77B-8372-473C-BBD9-8C32583D85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5788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7C869-A959-452F-8DDF-8E27EA90B308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9BE05-A247-4021-9822-843255F498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9662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33520-FFFA-4CE8-986E-2C6ECA272730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D3DD1B-C48C-43A2-83B8-69037FB777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0543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79333-552B-49B0-B1A5-4EA81C003894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340D18-ABEF-40DC-BF78-5420010C6C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409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6DC05-B664-4823-BC17-D12E266A08BE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EDF0A0-FD0B-4509-B48E-A2EDAB2D9A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203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C32336E-EF71-421D-8439-A9DD8A606DE9}" type="datetimeFigureOut">
              <a:rPr lang="en-US"/>
              <a:pPr>
                <a:defRPr/>
              </a:pPr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C3CF825-23F1-4BE0-A394-67F9DBA2614F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1" name="Picture 2" descr="Description: C:\Program Files (x86)\Microsoft Office\MEDIA\CAGCAT10\j0186002.wm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4572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838200" y="233363"/>
            <a:ext cx="1046163" cy="2540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/>
                </a:solidFill>
              </a:rPr>
              <a:t>Health Care HQ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IT140_P2IP_SlidePresentation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Company>Sisters Servants of IHM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jeremy luckey</dc:creator>
  <cp:lastModifiedBy>jeremy luckey</cp:lastModifiedBy>
  <cp:revision>1</cp:revision>
  <dcterms:created xsi:type="dcterms:W3CDTF">2017-05-23T23:47:21Z</dcterms:created>
  <dcterms:modified xsi:type="dcterms:W3CDTF">2017-05-23T23:47:39Z</dcterms:modified>
</cp:coreProperties>
</file>