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49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5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7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4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75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9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5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7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4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1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7B298C7-DC89-4DBA-B221-09FC1D902B3E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264BD7-9FC3-4A51-AC01-A8976ADA68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16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Kilauea Volcano Tour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Contact Lehua Hawaiian Adventures  for additional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65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Visit the Smoldering Remains of Kilauea</a:t>
            </a:r>
            <a:endParaRPr lang="en-US" dirty="0"/>
          </a:p>
        </p:txBody>
      </p:sp>
      <p:pic>
        <p:nvPicPr>
          <p:cNvPr id="8" name="Picture Placeholder 6" descr="PICT0210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 t="26556" b="26556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 smtClean="0"/>
              <a:t>Drive through miles of black molten lava and into Volcanoes National Park where you will experience the sight and smell of the volcano crater.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674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</TotalTime>
  <Words>41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Kilauea Volcano Tour</vt:lpstr>
      <vt:lpstr>Visit the Smoldering Remains of Kilauea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GO! Series</dc:creator>
  <cp:lastModifiedBy>Firstname Lastname</cp:lastModifiedBy>
  <cp:revision>5</cp:revision>
  <dcterms:created xsi:type="dcterms:W3CDTF">2009-12-13T18:00:33Z</dcterms:created>
  <dcterms:modified xsi:type="dcterms:W3CDTF">2012-12-04T05:44:42Z</dcterms:modified>
</cp:coreProperties>
</file>