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7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02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theme" Target="theme/theme1.xml" Id="rId8" /><Relationship Type="http://schemas.openxmlformats.org/officeDocument/2006/relationships/slide" Target="slides/slide2.xml" Id="rId3" /><Relationship Type="http://schemas.openxmlformats.org/officeDocument/2006/relationships/viewProps" Target="viewProps.xml" Id="rId7" /><Relationship Type="http://schemas.openxmlformats.org/officeDocument/2006/relationships/slide" Target="slides/slide1.xml" Id="rId2" /><Relationship Type="http://schemas.openxmlformats.org/officeDocument/2006/relationships/slideMaster" Target="slideMasters/slideMaster1.xml" Id="rId1" /><Relationship Type="http://schemas.openxmlformats.org/officeDocument/2006/relationships/presProps" Target="presProps.xml" Id="rId6" /><Relationship Type="http://schemas.openxmlformats.org/officeDocument/2006/relationships/slide" Target="slides/slide4.xml" Id="rId5" /><Relationship Type="http://schemas.openxmlformats.org/officeDocument/2006/relationships/slide" Target="slides/slide3.xml" Id="rId4" /><Relationship Type="http://schemas.openxmlformats.org/officeDocument/2006/relationships/tableStyles" Target="tableStyles.xml" Id="rId9" /><Relationship Type="http://schemas.openxmlformats.org/officeDocument/2006/relationships/customXml" Target="/customXML/item.xml" Id="Rae015645a00f4f49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BCE72-0E85-4D6E-A6D3-AE866A489E4F}" type="datetimeFigureOut">
              <a:rPr lang="en-US" smtClean="0"/>
              <a:t>12/3/2012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09374-6F4D-4DF2-A779-E266B039D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315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BCE72-0E85-4D6E-A6D3-AE866A489E4F}" type="datetimeFigureOut">
              <a:rPr lang="en-US" smtClean="0"/>
              <a:t>12/3/2012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09374-6F4D-4DF2-A779-E266B039D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820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BCE72-0E85-4D6E-A6D3-AE866A489E4F}" type="datetimeFigureOut">
              <a:rPr lang="en-US" smtClean="0"/>
              <a:t>12/3/2012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09374-6F4D-4DF2-A779-E266B039D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12497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BCE72-0E85-4D6E-A6D3-AE866A489E4F}" type="datetimeFigureOut">
              <a:rPr lang="en-US" smtClean="0"/>
              <a:t>12/3/2012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09374-6F4D-4DF2-A779-E266B039D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56222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BCE72-0E85-4D6E-A6D3-AE866A489E4F}" type="datetimeFigureOut">
              <a:rPr lang="en-US" smtClean="0"/>
              <a:t>12/3/2012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09374-6F4D-4DF2-A779-E266B039D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015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BCE72-0E85-4D6E-A6D3-AE866A489E4F}" type="datetimeFigureOut">
              <a:rPr lang="en-US" smtClean="0"/>
              <a:t>12/3/2012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09374-6F4D-4DF2-A779-E266B039D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1758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BCE72-0E85-4D6E-A6D3-AE866A489E4F}" type="datetimeFigureOut">
              <a:rPr lang="en-US" smtClean="0"/>
              <a:t>12/3/2012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09374-6F4D-4DF2-A779-E266B039D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586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BCE72-0E85-4D6E-A6D3-AE866A489E4F}" type="datetimeFigureOut">
              <a:rPr lang="en-US" smtClean="0"/>
              <a:t>12/3/2012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09374-6F4D-4DF2-A779-E266B039D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487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BCE72-0E85-4D6E-A6D3-AE866A489E4F}" type="datetimeFigureOut">
              <a:rPr lang="en-US" smtClean="0"/>
              <a:t>12/3/2012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09374-6F4D-4DF2-A779-E266B039D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5089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BCE72-0E85-4D6E-A6D3-AE866A489E4F}" type="datetimeFigureOut">
              <a:rPr lang="en-US" smtClean="0"/>
              <a:t>12/3/2012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09374-6F4D-4DF2-A779-E266B039D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0003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BCE72-0E85-4D6E-A6D3-AE866A489E4F}" type="datetimeFigureOut">
              <a:rPr lang="en-US" smtClean="0"/>
              <a:t>12/3/2012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09374-6F4D-4DF2-A779-E266B039D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755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DBCE72-0E85-4D6E-A6D3-AE866A489E4F}" type="datetimeFigureOut">
              <a:rPr lang="en-US" smtClean="0"/>
              <a:t>12/3/2012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109374-6F4D-4DF2-A779-E266B039D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64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8" r:id="rId1"/>
    <p:sldLayoutId id="2147483799" r:id="rId2"/>
    <p:sldLayoutId id="2147483800" r:id="rId3"/>
    <p:sldLayoutId id="2147483801" r:id="rId4"/>
    <p:sldLayoutId id="2147483802" r:id="rId5"/>
    <p:sldLayoutId id="2147483803" r:id="rId6"/>
    <p:sldLayoutId id="2147483804" r:id="rId7"/>
    <p:sldLayoutId id="2147483805" r:id="rId8"/>
    <p:sldLayoutId id="2147483806" r:id="rId9"/>
    <p:sldLayoutId id="2147483807" r:id="rId10"/>
    <p:sldLayoutId id="2147483808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qxlk8yPnby1pnUJxhVpJk9QZUtVOR2GlgixPcShgMkI=-~LrHpLkZH9M0wtD7Gx8bu7A==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A3hzf2+fa1hfyDHfa0PPwbjNLXXz/aEWrw/dze7dDK0=-~vKxejozY96Rf+AwR2nxHzw==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Experience Diamond Head</a:t>
            </a:r>
            <a:endParaRPr lang="en-US" dirty="0"/>
          </a:p>
        </p:txBody>
      </p:sp>
      <p:sp>
        <p:nvSpPr>
          <p:cNvPr id="3" name="Subtitle 2" descr="BGJf644MnMUkPu6Ot3FGHK+QlZcu+jdeF8Nt225x4Gk=-~XFehVaGUlchDV0Tp79WyKw==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The Big Island’s Most Majestic Sight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76449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vXwTxCM9UmS1CC1h7diGpg1GwOkI5vD/xkxUW7aZfsU=-~8NKxjUc7SiuSgNzmD89cGw==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 descr="TAe11p4gBibY0TdaVlpojy2ioQYnGpnCG2x7LVKRUH0=-~z7SqRs9jB38bQrmyMe5/mg==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Hawaii Volcanoes National Park </a:t>
            </a:r>
            <a:endParaRPr lang="en-US" dirty="0"/>
          </a:p>
        </p:txBody>
      </p:sp>
      <p:sp>
        <p:nvSpPr>
          <p:cNvPr id="10" name="Content Placeholder 9" descr="WfVnooW0RWtkKJWlKFMs4DN5scA2Pb9bgjjJOKEymT8=-~r2+ep3GPUBvtO6yL2I2DjA==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 descr="Yq9GuoS4xdvfx3xy4pRrNo4ULT28tyKEGbztI77EVQM=-~9ApzAfZs++3SSOCrBHobyA==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lvl="0"/>
            <a:r>
              <a:rPr lang="en-US" dirty="0" smtClean="0"/>
              <a:t>Witness the forces of nature at their strongest and be inspired to learn about Hawaii’s geology, culture, and natural history.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63011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7CW9P3rgJmvouKMBdMevXl+kkj5CCFdZmi0wK9Vo6ek=-~52INEoImFY+6yNH8I47EvQ==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 descr="z9ku5KRtgOEr/I1kz+sR4Fgpd2/fMZsEJIDMAo4vG7k=-~ufJQodhA2o1wRIRoXeBV+Q==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Kilauea Volcano Tour</a:t>
            </a:r>
            <a:endParaRPr lang="en-US" dirty="0"/>
          </a:p>
        </p:txBody>
      </p:sp>
      <p:sp>
        <p:nvSpPr>
          <p:cNvPr id="5" name="Text Placeholder 4" descr="J3baNsqaRuRNvkwJKWFD7UUINbdL4z6ZShQBCiNLYSQ=-~HcH5MgTTbK7cpS6zt8+xKA==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Contact Lehua Hawaiian Adventures  for additional information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33655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h56XvPAc/4ZVvuicPTmBQozWxBX+uFVAZEfNd8PAVyc=-~2xOu6RxgVOcAHshxuAi3fw==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vD3vUHuxNSOsbpmMFlMcQifg6IY7O58QEH7okimtB08=-~HOYQglljIJk3kbQL1Zqkug==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Diamond Head Tour Information</a:t>
            </a:r>
            <a:endParaRPr lang="en-US" dirty="0"/>
          </a:p>
        </p:txBody>
      </p:sp>
      <p:sp>
        <p:nvSpPr>
          <p:cNvPr id="3" name="Content Placeholder 2" descr="28/oBWjo/yRYqdcMzBRu7mY6bHr6YLltT6BOYRvJfh4=-~oqFMwjybGr7UVBQCQ3jbjQ==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The tour will take you as close to the lava flows as allowed</a:t>
            </a:r>
          </a:p>
          <a:p>
            <a:pPr lvl="0"/>
            <a:r>
              <a:rPr lang="en-US" smtClean="0"/>
              <a:t>You will hike with trained guides to the edge of a 2,000 degree molten lava flow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92236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.xml.rels>&#65279;<?xml version="1.0" encoding="utf-8"?><Relationships xmlns="http://schemas.openxmlformats.org/package/2006/relationships"><Relationship Type="http://schemas.openxmlformats.org/officeDocument/2006/relationships/customXmlProps" Target="/customXML/itemProps.xml" Id="R6f3c69e30f524792" /></Relationships>
</file>

<file path=customXML/item.xml><?xml version="1.0" encoding="utf-8"?>
<project>
  <id>HQzMFqi3xFcL8SQVLqGTJehMkh2EJ13j46zTSd3DtnA=-~6kihkn3S1pfWmvPOwx+ARg==</id>
</project>
</file>

<file path=customXML/itemProps.xml><?xml version="1.0" encoding="utf-8"?>
<ds:datastoreItem xmlns:ds="http://schemas.openxmlformats.org/officedocument/2006/2/customXml" ds:itemID="{C66AC4F1-97D3-4D10-8D07-51E6CC79AD91}">
  <ds:schemaRefs>
    <ds:schemaRef ds:uri="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</TotalTime>
  <Words>79</Words>
  <Application>Microsoft Office PowerPoint</Application>
  <PresentationFormat>On-screen Show (4:3)</PresentationFormat>
  <Paragraphs>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Experience Diamond Head</vt:lpstr>
      <vt:lpstr>Hawaii Volcanoes National Park </vt:lpstr>
      <vt:lpstr>Kilauea Volcano Tour</vt:lpstr>
      <vt:lpstr>Diamond Head Tour Information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Experience Kilauea</dc:title>
  <dc:creator>GO! Series</dc:creator>
  <cp:lastModifiedBy>Firstname Lastname</cp:lastModifiedBy>
  <cp:revision>7</cp:revision>
  <dcterms:created xsi:type="dcterms:W3CDTF">2009-12-13T18:20:12Z</dcterms:created>
  <dcterms:modified xsi:type="dcterms:W3CDTF">2012-12-04T05:47:59Z</dcterms:modified>
</cp:coreProperties>
</file>