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A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EDEF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-10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noProof="0" smtClean="0"/>
              <a:t>Click to edit Master text styles</a:t>
            </a:r>
          </a:p>
          <a:p>
            <a:pPr lvl="1"/>
            <a:r>
              <a:rPr lang="en-AU" noProof="0" smtClean="0"/>
              <a:t>Second level</a:t>
            </a:r>
          </a:p>
          <a:p>
            <a:pPr lvl="2"/>
            <a:r>
              <a:rPr lang="en-AU" noProof="0" smtClean="0"/>
              <a:t>Third level</a:t>
            </a:r>
          </a:p>
          <a:p>
            <a:pPr lvl="3"/>
            <a:r>
              <a:rPr lang="en-AU" noProof="0" smtClean="0"/>
              <a:t>Fourth level</a:t>
            </a:r>
          </a:p>
          <a:p>
            <a:pPr lvl="4"/>
            <a:r>
              <a:rPr lang="en-AU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cs typeface="+mn-cs"/>
              </a:defRPr>
            </a:lvl1pPr>
          </a:lstStyle>
          <a:p>
            <a:pPr>
              <a:defRPr/>
            </a:pPr>
            <a:fld id="{455B85F9-6AC4-3B4D-8E97-77875D05D8F4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772600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5CB702-4A35-CE49-95B9-0F3AB77C49C6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77627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2D8EFC-43E6-EF4F-89B4-D55210C67046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90050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472E6B-6AE6-4541-885B-4F8743C65A7C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06247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F35822-8EB5-3641-80ED-29EDC2B38ECB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3911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D10DA8-C929-064C-A082-06F975ED4E23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3017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E3925A-BFE5-E943-8CF4-AB81FC84383A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56452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615663-6DFB-1A4F-B4AC-AE3578EAE535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512191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9E91F6-2208-4E47-B242-4F7A8B6B0D5A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27655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0AA785-0546-AA49-9C46-AEE9A192E564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47920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162258-02A6-6140-9040-CCABCD68C1F6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63300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AU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293213-31B5-2848-8674-093991721FAA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56969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cs typeface="+mn-cs"/>
              </a:defRPr>
            </a:lvl1pPr>
          </a:lstStyle>
          <a:p>
            <a:pPr>
              <a:defRPr/>
            </a:pPr>
            <a:fld id="{933F652D-4138-DA42-88AB-42691B0D7FFC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60"/>
          <p:cNvGrpSpPr>
            <a:grpSpLocks/>
          </p:cNvGrpSpPr>
          <p:nvPr/>
        </p:nvGrpSpPr>
        <p:grpSpPr bwMode="auto">
          <a:xfrm>
            <a:off x="227640" y="1883459"/>
            <a:ext cx="863953" cy="1489075"/>
            <a:chOff x="1167" y="808"/>
            <a:chExt cx="648" cy="1117"/>
          </a:xfrm>
        </p:grpSpPr>
        <p:grpSp>
          <p:nvGrpSpPr>
            <p:cNvPr id="5" name="Group 159"/>
            <p:cNvGrpSpPr>
              <a:grpSpLocks/>
            </p:cNvGrpSpPr>
            <p:nvPr/>
          </p:nvGrpSpPr>
          <p:grpSpPr bwMode="auto">
            <a:xfrm>
              <a:off x="1377" y="1029"/>
              <a:ext cx="224" cy="896"/>
              <a:chOff x="1377" y="1029"/>
              <a:chExt cx="224" cy="896"/>
            </a:xfrm>
          </p:grpSpPr>
          <p:grpSp>
            <p:nvGrpSpPr>
              <p:cNvPr id="7" name="Group 248"/>
              <p:cNvGrpSpPr>
                <a:grpSpLocks/>
              </p:cNvGrpSpPr>
              <p:nvPr/>
            </p:nvGrpSpPr>
            <p:grpSpPr bwMode="auto">
              <a:xfrm>
                <a:off x="1377" y="1029"/>
                <a:ext cx="224" cy="102"/>
                <a:chOff x="1290" y="1702"/>
                <a:chExt cx="413" cy="172"/>
              </a:xfrm>
            </p:grpSpPr>
            <p:sp>
              <p:nvSpPr>
                <p:cNvPr id="29" name="Rectangle 249"/>
                <p:cNvSpPr>
                  <a:spLocks noChangeArrowheads="1"/>
                </p:cNvSpPr>
                <p:nvPr/>
              </p:nvSpPr>
              <p:spPr bwMode="auto">
                <a:xfrm>
                  <a:off x="1290" y="1702"/>
                  <a:ext cx="197" cy="172"/>
                </a:xfrm>
                <a:prstGeom prst="rect">
                  <a:avLst/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  <p:sp>
              <p:nvSpPr>
                <p:cNvPr id="30" name="Rectangle 250"/>
                <p:cNvSpPr>
                  <a:spLocks noChangeArrowheads="1"/>
                </p:cNvSpPr>
                <p:nvPr/>
              </p:nvSpPr>
              <p:spPr bwMode="auto">
                <a:xfrm>
                  <a:off x="1506" y="1702"/>
                  <a:ext cx="197" cy="172"/>
                </a:xfrm>
                <a:prstGeom prst="rect">
                  <a:avLst/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</p:grpSp>
          <p:grpSp>
            <p:nvGrpSpPr>
              <p:cNvPr id="8" name="Group 251"/>
              <p:cNvGrpSpPr>
                <a:grpSpLocks/>
              </p:cNvGrpSpPr>
              <p:nvPr/>
            </p:nvGrpSpPr>
            <p:grpSpPr bwMode="auto">
              <a:xfrm>
                <a:off x="1377" y="1142"/>
                <a:ext cx="224" cy="102"/>
                <a:chOff x="1290" y="1702"/>
                <a:chExt cx="413" cy="172"/>
              </a:xfrm>
            </p:grpSpPr>
            <p:sp>
              <p:nvSpPr>
                <p:cNvPr id="27" name="Rectangle 252"/>
                <p:cNvSpPr>
                  <a:spLocks noChangeArrowheads="1"/>
                </p:cNvSpPr>
                <p:nvPr/>
              </p:nvSpPr>
              <p:spPr bwMode="auto">
                <a:xfrm>
                  <a:off x="1290" y="1702"/>
                  <a:ext cx="197" cy="172"/>
                </a:xfrm>
                <a:prstGeom prst="rect">
                  <a:avLst/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  <p:sp>
              <p:nvSpPr>
                <p:cNvPr id="28" name="Rectangle 253"/>
                <p:cNvSpPr>
                  <a:spLocks noChangeArrowheads="1"/>
                </p:cNvSpPr>
                <p:nvPr/>
              </p:nvSpPr>
              <p:spPr bwMode="auto">
                <a:xfrm>
                  <a:off x="1506" y="1702"/>
                  <a:ext cx="197" cy="172"/>
                </a:xfrm>
                <a:prstGeom prst="rect">
                  <a:avLst/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</p:grpSp>
          <p:grpSp>
            <p:nvGrpSpPr>
              <p:cNvPr id="9" name="Group 254"/>
              <p:cNvGrpSpPr>
                <a:grpSpLocks/>
              </p:cNvGrpSpPr>
              <p:nvPr/>
            </p:nvGrpSpPr>
            <p:grpSpPr bwMode="auto">
              <a:xfrm>
                <a:off x="1377" y="1256"/>
                <a:ext cx="224" cy="102"/>
                <a:chOff x="1290" y="1702"/>
                <a:chExt cx="413" cy="172"/>
              </a:xfrm>
            </p:grpSpPr>
            <p:sp>
              <p:nvSpPr>
                <p:cNvPr id="25" name="Rectangle 255"/>
                <p:cNvSpPr>
                  <a:spLocks noChangeArrowheads="1"/>
                </p:cNvSpPr>
                <p:nvPr/>
              </p:nvSpPr>
              <p:spPr bwMode="auto">
                <a:xfrm>
                  <a:off x="1290" y="1702"/>
                  <a:ext cx="197" cy="172"/>
                </a:xfrm>
                <a:prstGeom prst="rect">
                  <a:avLst/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  <p:sp>
              <p:nvSpPr>
                <p:cNvPr id="26" name="Rectangle 256"/>
                <p:cNvSpPr>
                  <a:spLocks noChangeArrowheads="1"/>
                </p:cNvSpPr>
                <p:nvPr/>
              </p:nvSpPr>
              <p:spPr bwMode="auto">
                <a:xfrm>
                  <a:off x="1506" y="1702"/>
                  <a:ext cx="197" cy="172"/>
                </a:xfrm>
                <a:prstGeom prst="rect">
                  <a:avLst/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</p:grpSp>
          <p:grpSp>
            <p:nvGrpSpPr>
              <p:cNvPr id="10" name="Group 257"/>
              <p:cNvGrpSpPr>
                <a:grpSpLocks/>
              </p:cNvGrpSpPr>
              <p:nvPr/>
            </p:nvGrpSpPr>
            <p:grpSpPr bwMode="auto">
              <a:xfrm>
                <a:off x="1377" y="1369"/>
                <a:ext cx="224" cy="102"/>
                <a:chOff x="1290" y="1702"/>
                <a:chExt cx="413" cy="172"/>
              </a:xfrm>
            </p:grpSpPr>
            <p:sp>
              <p:nvSpPr>
                <p:cNvPr id="23" name="Rectangle 258"/>
                <p:cNvSpPr>
                  <a:spLocks noChangeArrowheads="1"/>
                </p:cNvSpPr>
                <p:nvPr/>
              </p:nvSpPr>
              <p:spPr bwMode="auto">
                <a:xfrm>
                  <a:off x="1290" y="1702"/>
                  <a:ext cx="197" cy="172"/>
                </a:xfrm>
                <a:prstGeom prst="rect">
                  <a:avLst/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  <p:sp>
              <p:nvSpPr>
                <p:cNvPr id="24" name="Rectangle 259"/>
                <p:cNvSpPr>
                  <a:spLocks noChangeArrowheads="1"/>
                </p:cNvSpPr>
                <p:nvPr/>
              </p:nvSpPr>
              <p:spPr bwMode="auto">
                <a:xfrm>
                  <a:off x="1506" y="1702"/>
                  <a:ext cx="197" cy="172"/>
                </a:xfrm>
                <a:prstGeom prst="rect">
                  <a:avLst/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</p:grpSp>
          <p:grpSp>
            <p:nvGrpSpPr>
              <p:cNvPr id="11" name="Group 260"/>
              <p:cNvGrpSpPr>
                <a:grpSpLocks/>
              </p:cNvGrpSpPr>
              <p:nvPr/>
            </p:nvGrpSpPr>
            <p:grpSpPr bwMode="auto">
              <a:xfrm>
                <a:off x="1377" y="1482"/>
                <a:ext cx="224" cy="103"/>
                <a:chOff x="1290" y="1702"/>
                <a:chExt cx="413" cy="172"/>
              </a:xfrm>
            </p:grpSpPr>
            <p:sp>
              <p:nvSpPr>
                <p:cNvPr id="21" name="Rectangle 261"/>
                <p:cNvSpPr>
                  <a:spLocks noChangeArrowheads="1"/>
                </p:cNvSpPr>
                <p:nvPr/>
              </p:nvSpPr>
              <p:spPr bwMode="auto">
                <a:xfrm>
                  <a:off x="1290" y="1702"/>
                  <a:ext cx="197" cy="172"/>
                </a:xfrm>
                <a:prstGeom prst="rect">
                  <a:avLst/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  <p:sp>
              <p:nvSpPr>
                <p:cNvPr id="22" name="Rectangle 262"/>
                <p:cNvSpPr>
                  <a:spLocks noChangeArrowheads="1"/>
                </p:cNvSpPr>
                <p:nvPr/>
              </p:nvSpPr>
              <p:spPr bwMode="auto">
                <a:xfrm>
                  <a:off x="1506" y="1702"/>
                  <a:ext cx="197" cy="172"/>
                </a:xfrm>
                <a:prstGeom prst="rect">
                  <a:avLst/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</p:grpSp>
          <p:grpSp>
            <p:nvGrpSpPr>
              <p:cNvPr id="12" name="Group 263"/>
              <p:cNvGrpSpPr>
                <a:grpSpLocks/>
              </p:cNvGrpSpPr>
              <p:nvPr/>
            </p:nvGrpSpPr>
            <p:grpSpPr bwMode="auto">
              <a:xfrm>
                <a:off x="1377" y="1596"/>
                <a:ext cx="224" cy="102"/>
                <a:chOff x="1290" y="1702"/>
                <a:chExt cx="413" cy="172"/>
              </a:xfrm>
            </p:grpSpPr>
            <p:sp>
              <p:nvSpPr>
                <p:cNvPr id="19" name="Rectangle 264"/>
                <p:cNvSpPr>
                  <a:spLocks noChangeArrowheads="1"/>
                </p:cNvSpPr>
                <p:nvPr/>
              </p:nvSpPr>
              <p:spPr bwMode="auto">
                <a:xfrm>
                  <a:off x="1290" y="1702"/>
                  <a:ext cx="197" cy="172"/>
                </a:xfrm>
                <a:prstGeom prst="rect">
                  <a:avLst/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  <p:sp>
              <p:nvSpPr>
                <p:cNvPr id="20" name="Rectangle 265"/>
                <p:cNvSpPr>
                  <a:spLocks noChangeArrowheads="1"/>
                </p:cNvSpPr>
                <p:nvPr/>
              </p:nvSpPr>
              <p:spPr bwMode="auto">
                <a:xfrm>
                  <a:off x="1506" y="1702"/>
                  <a:ext cx="197" cy="172"/>
                </a:xfrm>
                <a:prstGeom prst="rect">
                  <a:avLst/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</p:grpSp>
          <p:grpSp>
            <p:nvGrpSpPr>
              <p:cNvPr id="13" name="Group 266"/>
              <p:cNvGrpSpPr>
                <a:grpSpLocks/>
              </p:cNvGrpSpPr>
              <p:nvPr/>
            </p:nvGrpSpPr>
            <p:grpSpPr bwMode="auto">
              <a:xfrm>
                <a:off x="1377" y="1709"/>
                <a:ext cx="224" cy="103"/>
                <a:chOff x="1290" y="1702"/>
                <a:chExt cx="413" cy="172"/>
              </a:xfrm>
            </p:grpSpPr>
            <p:sp>
              <p:nvSpPr>
                <p:cNvPr id="17" name="Rectangle 267"/>
                <p:cNvSpPr>
                  <a:spLocks noChangeArrowheads="1"/>
                </p:cNvSpPr>
                <p:nvPr/>
              </p:nvSpPr>
              <p:spPr bwMode="auto">
                <a:xfrm>
                  <a:off x="1290" y="1702"/>
                  <a:ext cx="197" cy="172"/>
                </a:xfrm>
                <a:prstGeom prst="rect">
                  <a:avLst/>
                </a:prstGeom>
                <a:solidFill>
                  <a:srgbClr val="CCCC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  <p:sp>
              <p:nvSpPr>
                <p:cNvPr id="18" name="Rectangle 268"/>
                <p:cNvSpPr>
                  <a:spLocks noChangeArrowheads="1"/>
                </p:cNvSpPr>
                <p:nvPr/>
              </p:nvSpPr>
              <p:spPr bwMode="auto">
                <a:xfrm>
                  <a:off x="1506" y="1702"/>
                  <a:ext cx="197" cy="172"/>
                </a:xfrm>
                <a:prstGeom prst="rect">
                  <a:avLst/>
                </a:prstGeom>
                <a:solidFill>
                  <a:srgbClr val="CCCC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</p:grpSp>
          <p:grpSp>
            <p:nvGrpSpPr>
              <p:cNvPr id="14" name="Group 269"/>
              <p:cNvGrpSpPr>
                <a:grpSpLocks/>
              </p:cNvGrpSpPr>
              <p:nvPr/>
            </p:nvGrpSpPr>
            <p:grpSpPr bwMode="auto">
              <a:xfrm>
                <a:off x="1377" y="1823"/>
                <a:ext cx="224" cy="102"/>
                <a:chOff x="1290" y="1702"/>
                <a:chExt cx="413" cy="172"/>
              </a:xfrm>
            </p:grpSpPr>
            <p:sp>
              <p:nvSpPr>
                <p:cNvPr id="15" name="Rectangle 270"/>
                <p:cNvSpPr>
                  <a:spLocks noChangeArrowheads="1"/>
                </p:cNvSpPr>
                <p:nvPr/>
              </p:nvSpPr>
              <p:spPr bwMode="auto">
                <a:xfrm>
                  <a:off x="1290" y="1702"/>
                  <a:ext cx="197" cy="172"/>
                </a:xfrm>
                <a:prstGeom prst="rect">
                  <a:avLst/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  <p:sp>
              <p:nvSpPr>
                <p:cNvPr id="16" name="Rectangle 271"/>
                <p:cNvSpPr>
                  <a:spLocks noChangeArrowheads="1"/>
                </p:cNvSpPr>
                <p:nvPr/>
              </p:nvSpPr>
              <p:spPr bwMode="auto">
                <a:xfrm>
                  <a:off x="1506" y="1702"/>
                  <a:ext cx="197" cy="172"/>
                </a:xfrm>
                <a:prstGeom prst="rect">
                  <a:avLst/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</p:grpSp>
        </p:grpSp>
        <p:sp>
          <p:nvSpPr>
            <p:cNvPr id="6" name="Rectangle 272"/>
            <p:cNvSpPr>
              <a:spLocks noChangeArrowheads="1"/>
            </p:cNvSpPr>
            <p:nvPr/>
          </p:nvSpPr>
          <p:spPr bwMode="auto">
            <a:xfrm>
              <a:off x="1167" y="808"/>
              <a:ext cx="648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900" b="1" dirty="0" smtClean="0">
                  <a:cs typeface="Arial" charset="0"/>
                </a:rPr>
                <a:t>Government</a:t>
              </a:r>
              <a:endParaRPr lang="en-US" sz="900" b="1" dirty="0">
                <a:cs typeface="Arial" charset="0"/>
              </a:endParaRPr>
            </a:p>
          </p:txBody>
        </p:sp>
      </p:grpSp>
      <p:grpSp>
        <p:nvGrpSpPr>
          <p:cNvPr id="31" name="Group 160"/>
          <p:cNvGrpSpPr>
            <a:grpSpLocks/>
          </p:cNvGrpSpPr>
          <p:nvPr/>
        </p:nvGrpSpPr>
        <p:grpSpPr bwMode="auto">
          <a:xfrm>
            <a:off x="677622" y="3881071"/>
            <a:ext cx="1139940" cy="1489075"/>
            <a:chOff x="1093" y="808"/>
            <a:chExt cx="855" cy="1117"/>
          </a:xfrm>
        </p:grpSpPr>
        <p:grpSp>
          <p:nvGrpSpPr>
            <p:cNvPr id="32" name="Group 159"/>
            <p:cNvGrpSpPr>
              <a:grpSpLocks/>
            </p:cNvGrpSpPr>
            <p:nvPr/>
          </p:nvGrpSpPr>
          <p:grpSpPr bwMode="auto">
            <a:xfrm>
              <a:off x="1377" y="1029"/>
              <a:ext cx="224" cy="896"/>
              <a:chOff x="1377" y="1029"/>
              <a:chExt cx="224" cy="896"/>
            </a:xfrm>
          </p:grpSpPr>
          <p:grpSp>
            <p:nvGrpSpPr>
              <p:cNvPr id="34" name="Group 248"/>
              <p:cNvGrpSpPr>
                <a:grpSpLocks/>
              </p:cNvGrpSpPr>
              <p:nvPr/>
            </p:nvGrpSpPr>
            <p:grpSpPr bwMode="auto">
              <a:xfrm>
                <a:off x="1377" y="1029"/>
                <a:ext cx="224" cy="102"/>
                <a:chOff x="1290" y="1702"/>
                <a:chExt cx="413" cy="172"/>
              </a:xfrm>
            </p:grpSpPr>
            <p:sp>
              <p:nvSpPr>
                <p:cNvPr id="56" name="Rectangle 249"/>
                <p:cNvSpPr>
                  <a:spLocks noChangeArrowheads="1"/>
                </p:cNvSpPr>
                <p:nvPr/>
              </p:nvSpPr>
              <p:spPr bwMode="auto">
                <a:xfrm>
                  <a:off x="1290" y="1702"/>
                  <a:ext cx="197" cy="172"/>
                </a:xfrm>
                <a:prstGeom prst="rect">
                  <a:avLst/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  <p:sp>
              <p:nvSpPr>
                <p:cNvPr id="57" name="Rectangle 250"/>
                <p:cNvSpPr>
                  <a:spLocks noChangeArrowheads="1"/>
                </p:cNvSpPr>
                <p:nvPr/>
              </p:nvSpPr>
              <p:spPr bwMode="auto">
                <a:xfrm>
                  <a:off x="1506" y="1702"/>
                  <a:ext cx="197" cy="172"/>
                </a:xfrm>
                <a:prstGeom prst="rect">
                  <a:avLst/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</p:grpSp>
          <p:grpSp>
            <p:nvGrpSpPr>
              <p:cNvPr id="35" name="Group 251"/>
              <p:cNvGrpSpPr>
                <a:grpSpLocks/>
              </p:cNvGrpSpPr>
              <p:nvPr/>
            </p:nvGrpSpPr>
            <p:grpSpPr bwMode="auto">
              <a:xfrm>
                <a:off x="1377" y="1142"/>
                <a:ext cx="224" cy="102"/>
                <a:chOff x="1290" y="1702"/>
                <a:chExt cx="413" cy="172"/>
              </a:xfrm>
            </p:grpSpPr>
            <p:sp>
              <p:nvSpPr>
                <p:cNvPr id="54" name="Rectangle 252"/>
                <p:cNvSpPr>
                  <a:spLocks noChangeArrowheads="1"/>
                </p:cNvSpPr>
                <p:nvPr/>
              </p:nvSpPr>
              <p:spPr bwMode="auto">
                <a:xfrm>
                  <a:off x="1290" y="1702"/>
                  <a:ext cx="197" cy="172"/>
                </a:xfrm>
                <a:prstGeom prst="rect">
                  <a:avLst/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  <p:sp>
              <p:nvSpPr>
                <p:cNvPr id="55" name="Rectangle 253"/>
                <p:cNvSpPr>
                  <a:spLocks noChangeArrowheads="1"/>
                </p:cNvSpPr>
                <p:nvPr/>
              </p:nvSpPr>
              <p:spPr bwMode="auto">
                <a:xfrm>
                  <a:off x="1506" y="1702"/>
                  <a:ext cx="197" cy="172"/>
                </a:xfrm>
                <a:prstGeom prst="rect">
                  <a:avLst/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</p:grpSp>
          <p:grpSp>
            <p:nvGrpSpPr>
              <p:cNvPr id="36" name="Group 254"/>
              <p:cNvGrpSpPr>
                <a:grpSpLocks/>
              </p:cNvGrpSpPr>
              <p:nvPr/>
            </p:nvGrpSpPr>
            <p:grpSpPr bwMode="auto">
              <a:xfrm>
                <a:off x="1377" y="1256"/>
                <a:ext cx="224" cy="102"/>
                <a:chOff x="1290" y="1702"/>
                <a:chExt cx="413" cy="172"/>
              </a:xfrm>
            </p:grpSpPr>
            <p:sp>
              <p:nvSpPr>
                <p:cNvPr id="52" name="Rectangle 255"/>
                <p:cNvSpPr>
                  <a:spLocks noChangeArrowheads="1"/>
                </p:cNvSpPr>
                <p:nvPr/>
              </p:nvSpPr>
              <p:spPr bwMode="auto">
                <a:xfrm>
                  <a:off x="1290" y="1702"/>
                  <a:ext cx="197" cy="172"/>
                </a:xfrm>
                <a:prstGeom prst="rect">
                  <a:avLst/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  <p:sp>
              <p:nvSpPr>
                <p:cNvPr id="53" name="Rectangle 256"/>
                <p:cNvSpPr>
                  <a:spLocks noChangeArrowheads="1"/>
                </p:cNvSpPr>
                <p:nvPr/>
              </p:nvSpPr>
              <p:spPr bwMode="auto">
                <a:xfrm>
                  <a:off x="1506" y="1702"/>
                  <a:ext cx="197" cy="172"/>
                </a:xfrm>
                <a:prstGeom prst="rect">
                  <a:avLst/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</p:grpSp>
          <p:grpSp>
            <p:nvGrpSpPr>
              <p:cNvPr id="37" name="Group 257"/>
              <p:cNvGrpSpPr>
                <a:grpSpLocks/>
              </p:cNvGrpSpPr>
              <p:nvPr/>
            </p:nvGrpSpPr>
            <p:grpSpPr bwMode="auto">
              <a:xfrm>
                <a:off x="1377" y="1369"/>
                <a:ext cx="224" cy="102"/>
                <a:chOff x="1290" y="1702"/>
                <a:chExt cx="413" cy="172"/>
              </a:xfrm>
            </p:grpSpPr>
            <p:sp>
              <p:nvSpPr>
                <p:cNvPr id="50" name="Rectangle 258"/>
                <p:cNvSpPr>
                  <a:spLocks noChangeArrowheads="1"/>
                </p:cNvSpPr>
                <p:nvPr/>
              </p:nvSpPr>
              <p:spPr bwMode="auto">
                <a:xfrm>
                  <a:off x="1290" y="1702"/>
                  <a:ext cx="197" cy="172"/>
                </a:xfrm>
                <a:prstGeom prst="rect">
                  <a:avLst/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  <p:sp>
              <p:nvSpPr>
                <p:cNvPr id="51" name="Rectangle 259"/>
                <p:cNvSpPr>
                  <a:spLocks noChangeArrowheads="1"/>
                </p:cNvSpPr>
                <p:nvPr/>
              </p:nvSpPr>
              <p:spPr bwMode="auto">
                <a:xfrm>
                  <a:off x="1506" y="1702"/>
                  <a:ext cx="197" cy="172"/>
                </a:xfrm>
                <a:prstGeom prst="rect">
                  <a:avLst/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</p:grpSp>
          <p:grpSp>
            <p:nvGrpSpPr>
              <p:cNvPr id="38" name="Group 260"/>
              <p:cNvGrpSpPr>
                <a:grpSpLocks/>
              </p:cNvGrpSpPr>
              <p:nvPr/>
            </p:nvGrpSpPr>
            <p:grpSpPr bwMode="auto">
              <a:xfrm>
                <a:off x="1377" y="1482"/>
                <a:ext cx="224" cy="103"/>
                <a:chOff x="1290" y="1702"/>
                <a:chExt cx="413" cy="172"/>
              </a:xfrm>
            </p:grpSpPr>
            <p:sp>
              <p:nvSpPr>
                <p:cNvPr id="48" name="Rectangle 261"/>
                <p:cNvSpPr>
                  <a:spLocks noChangeArrowheads="1"/>
                </p:cNvSpPr>
                <p:nvPr/>
              </p:nvSpPr>
              <p:spPr bwMode="auto">
                <a:xfrm>
                  <a:off x="1290" y="1702"/>
                  <a:ext cx="197" cy="172"/>
                </a:xfrm>
                <a:prstGeom prst="rect">
                  <a:avLst/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  <p:sp>
              <p:nvSpPr>
                <p:cNvPr id="49" name="Rectangle 262"/>
                <p:cNvSpPr>
                  <a:spLocks noChangeArrowheads="1"/>
                </p:cNvSpPr>
                <p:nvPr/>
              </p:nvSpPr>
              <p:spPr bwMode="auto">
                <a:xfrm>
                  <a:off x="1506" y="1702"/>
                  <a:ext cx="197" cy="172"/>
                </a:xfrm>
                <a:prstGeom prst="rect">
                  <a:avLst/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</p:grpSp>
          <p:grpSp>
            <p:nvGrpSpPr>
              <p:cNvPr id="39" name="Group 263"/>
              <p:cNvGrpSpPr>
                <a:grpSpLocks/>
              </p:cNvGrpSpPr>
              <p:nvPr/>
            </p:nvGrpSpPr>
            <p:grpSpPr bwMode="auto">
              <a:xfrm>
                <a:off x="1377" y="1596"/>
                <a:ext cx="224" cy="102"/>
                <a:chOff x="1290" y="1702"/>
                <a:chExt cx="413" cy="172"/>
              </a:xfrm>
            </p:grpSpPr>
            <p:sp>
              <p:nvSpPr>
                <p:cNvPr id="46" name="Rectangle 264"/>
                <p:cNvSpPr>
                  <a:spLocks noChangeArrowheads="1"/>
                </p:cNvSpPr>
                <p:nvPr/>
              </p:nvSpPr>
              <p:spPr bwMode="auto">
                <a:xfrm>
                  <a:off x="1290" y="1702"/>
                  <a:ext cx="197" cy="172"/>
                </a:xfrm>
                <a:prstGeom prst="rect">
                  <a:avLst/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  <p:sp>
              <p:nvSpPr>
                <p:cNvPr id="47" name="Rectangle 265"/>
                <p:cNvSpPr>
                  <a:spLocks noChangeArrowheads="1"/>
                </p:cNvSpPr>
                <p:nvPr/>
              </p:nvSpPr>
              <p:spPr bwMode="auto">
                <a:xfrm>
                  <a:off x="1506" y="1702"/>
                  <a:ext cx="197" cy="172"/>
                </a:xfrm>
                <a:prstGeom prst="rect">
                  <a:avLst/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</p:grpSp>
          <p:grpSp>
            <p:nvGrpSpPr>
              <p:cNvPr id="40" name="Group 266"/>
              <p:cNvGrpSpPr>
                <a:grpSpLocks/>
              </p:cNvGrpSpPr>
              <p:nvPr/>
            </p:nvGrpSpPr>
            <p:grpSpPr bwMode="auto">
              <a:xfrm>
                <a:off x="1377" y="1709"/>
                <a:ext cx="224" cy="103"/>
                <a:chOff x="1290" y="1702"/>
                <a:chExt cx="413" cy="172"/>
              </a:xfrm>
            </p:grpSpPr>
            <p:sp>
              <p:nvSpPr>
                <p:cNvPr id="44" name="Rectangle 267"/>
                <p:cNvSpPr>
                  <a:spLocks noChangeArrowheads="1"/>
                </p:cNvSpPr>
                <p:nvPr/>
              </p:nvSpPr>
              <p:spPr bwMode="auto">
                <a:xfrm>
                  <a:off x="1290" y="1702"/>
                  <a:ext cx="197" cy="172"/>
                </a:xfrm>
                <a:prstGeom prst="rect">
                  <a:avLst/>
                </a:prstGeom>
                <a:solidFill>
                  <a:srgbClr val="CCCC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  <p:sp>
              <p:nvSpPr>
                <p:cNvPr id="45" name="Rectangle 268"/>
                <p:cNvSpPr>
                  <a:spLocks noChangeArrowheads="1"/>
                </p:cNvSpPr>
                <p:nvPr/>
              </p:nvSpPr>
              <p:spPr bwMode="auto">
                <a:xfrm>
                  <a:off x="1506" y="1702"/>
                  <a:ext cx="197" cy="172"/>
                </a:xfrm>
                <a:prstGeom prst="rect">
                  <a:avLst/>
                </a:prstGeom>
                <a:solidFill>
                  <a:srgbClr val="CCCC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</p:grpSp>
          <p:grpSp>
            <p:nvGrpSpPr>
              <p:cNvPr id="41" name="Group 269"/>
              <p:cNvGrpSpPr>
                <a:grpSpLocks/>
              </p:cNvGrpSpPr>
              <p:nvPr/>
            </p:nvGrpSpPr>
            <p:grpSpPr bwMode="auto">
              <a:xfrm>
                <a:off x="1377" y="1823"/>
                <a:ext cx="224" cy="102"/>
                <a:chOff x="1290" y="1702"/>
                <a:chExt cx="413" cy="172"/>
              </a:xfrm>
            </p:grpSpPr>
            <p:sp>
              <p:nvSpPr>
                <p:cNvPr id="42" name="Rectangle 270"/>
                <p:cNvSpPr>
                  <a:spLocks noChangeArrowheads="1"/>
                </p:cNvSpPr>
                <p:nvPr/>
              </p:nvSpPr>
              <p:spPr bwMode="auto">
                <a:xfrm>
                  <a:off x="1290" y="1702"/>
                  <a:ext cx="197" cy="172"/>
                </a:xfrm>
                <a:prstGeom prst="rect">
                  <a:avLst/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  <p:sp>
              <p:nvSpPr>
                <p:cNvPr id="43" name="Rectangle 271"/>
                <p:cNvSpPr>
                  <a:spLocks noChangeArrowheads="1"/>
                </p:cNvSpPr>
                <p:nvPr/>
              </p:nvSpPr>
              <p:spPr bwMode="auto">
                <a:xfrm>
                  <a:off x="1506" y="1702"/>
                  <a:ext cx="197" cy="172"/>
                </a:xfrm>
                <a:prstGeom prst="rect">
                  <a:avLst/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</p:grpSp>
        </p:grpSp>
        <p:sp>
          <p:nvSpPr>
            <p:cNvPr id="33" name="Rectangle 272"/>
            <p:cNvSpPr>
              <a:spLocks noChangeArrowheads="1"/>
            </p:cNvSpPr>
            <p:nvPr/>
          </p:nvSpPr>
          <p:spPr bwMode="auto">
            <a:xfrm>
              <a:off x="1093" y="808"/>
              <a:ext cx="855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900" b="1" dirty="0" smtClean="0">
                  <a:cs typeface="Arial" charset="0"/>
                </a:rPr>
                <a:t>Project Sponsors</a:t>
              </a:r>
              <a:endParaRPr lang="en-US" sz="900" b="1" dirty="0">
                <a:cs typeface="Arial" charset="0"/>
              </a:endParaRPr>
            </a:p>
          </p:txBody>
        </p:sp>
      </p:grpSp>
      <p:grpSp>
        <p:nvGrpSpPr>
          <p:cNvPr id="58" name="Group 160"/>
          <p:cNvGrpSpPr>
            <a:grpSpLocks/>
          </p:cNvGrpSpPr>
          <p:nvPr/>
        </p:nvGrpSpPr>
        <p:grpSpPr bwMode="auto">
          <a:xfrm>
            <a:off x="5433142" y="3951410"/>
            <a:ext cx="569300" cy="1489075"/>
            <a:chOff x="1199" y="808"/>
            <a:chExt cx="427" cy="1117"/>
          </a:xfrm>
        </p:grpSpPr>
        <p:grpSp>
          <p:nvGrpSpPr>
            <p:cNvPr id="59" name="Group 159"/>
            <p:cNvGrpSpPr>
              <a:grpSpLocks/>
            </p:cNvGrpSpPr>
            <p:nvPr/>
          </p:nvGrpSpPr>
          <p:grpSpPr bwMode="auto">
            <a:xfrm>
              <a:off x="1377" y="1029"/>
              <a:ext cx="224" cy="896"/>
              <a:chOff x="1377" y="1029"/>
              <a:chExt cx="224" cy="896"/>
            </a:xfrm>
          </p:grpSpPr>
          <p:grpSp>
            <p:nvGrpSpPr>
              <p:cNvPr id="61" name="Group 248"/>
              <p:cNvGrpSpPr>
                <a:grpSpLocks/>
              </p:cNvGrpSpPr>
              <p:nvPr/>
            </p:nvGrpSpPr>
            <p:grpSpPr bwMode="auto">
              <a:xfrm>
                <a:off x="1377" y="1029"/>
                <a:ext cx="224" cy="102"/>
                <a:chOff x="1290" y="1702"/>
                <a:chExt cx="413" cy="172"/>
              </a:xfrm>
            </p:grpSpPr>
            <p:sp>
              <p:nvSpPr>
                <p:cNvPr id="83" name="Rectangle 249"/>
                <p:cNvSpPr>
                  <a:spLocks noChangeArrowheads="1"/>
                </p:cNvSpPr>
                <p:nvPr/>
              </p:nvSpPr>
              <p:spPr bwMode="auto">
                <a:xfrm>
                  <a:off x="1290" y="1702"/>
                  <a:ext cx="197" cy="172"/>
                </a:xfrm>
                <a:prstGeom prst="rect">
                  <a:avLst/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  <p:sp>
              <p:nvSpPr>
                <p:cNvPr id="84" name="Rectangle 250"/>
                <p:cNvSpPr>
                  <a:spLocks noChangeArrowheads="1"/>
                </p:cNvSpPr>
                <p:nvPr/>
              </p:nvSpPr>
              <p:spPr bwMode="auto">
                <a:xfrm>
                  <a:off x="1506" y="1702"/>
                  <a:ext cx="197" cy="172"/>
                </a:xfrm>
                <a:prstGeom prst="rect">
                  <a:avLst/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</p:grpSp>
          <p:grpSp>
            <p:nvGrpSpPr>
              <p:cNvPr id="62" name="Group 251"/>
              <p:cNvGrpSpPr>
                <a:grpSpLocks/>
              </p:cNvGrpSpPr>
              <p:nvPr/>
            </p:nvGrpSpPr>
            <p:grpSpPr bwMode="auto">
              <a:xfrm>
                <a:off x="1377" y="1142"/>
                <a:ext cx="224" cy="102"/>
                <a:chOff x="1290" y="1702"/>
                <a:chExt cx="413" cy="172"/>
              </a:xfrm>
            </p:grpSpPr>
            <p:sp>
              <p:nvSpPr>
                <p:cNvPr id="81" name="Rectangle 252"/>
                <p:cNvSpPr>
                  <a:spLocks noChangeArrowheads="1"/>
                </p:cNvSpPr>
                <p:nvPr/>
              </p:nvSpPr>
              <p:spPr bwMode="auto">
                <a:xfrm>
                  <a:off x="1290" y="1702"/>
                  <a:ext cx="197" cy="172"/>
                </a:xfrm>
                <a:prstGeom prst="rect">
                  <a:avLst/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  <p:sp>
              <p:nvSpPr>
                <p:cNvPr id="82" name="Rectangle 253"/>
                <p:cNvSpPr>
                  <a:spLocks noChangeArrowheads="1"/>
                </p:cNvSpPr>
                <p:nvPr/>
              </p:nvSpPr>
              <p:spPr bwMode="auto">
                <a:xfrm>
                  <a:off x="1506" y="1702"/>
                  <a:ext cx="197" cy="172"/>
                </a:xfrm>
                <a:prstGeom prst="rect">
                  <a:avLst/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</p:grpSp>
          <p:grpSp>
            <p:nvGrpSpPr>
              <p:cNvPr id="63" name="Group 254"/>
              <p:cNvGrpSpPr>
                <a:grpSpLocks/>
              </p:cNvGrpSpPr>
              <p:nvPr/>
            </p:nvGrpSpPr>
            <p:grpSpPr bwMode="auto">
              <a:xfrm>
                <a:off x="1377" y="1256"/>
                <a:ext cx="224" cy="102"/>
                <a:chOff x="1290" y="1702"/>
                <a:chExt cx="413" cy="172"/>
              </a:xfrm>
            </p:grpSpPr>
            <p:sp>
              <p:nvSpPr>
                <p:cNvPr id="79" name="Rectangle 255"/>
                <p:cNvSpPr>
                  <a:spLocks noChangeArrowheads="1"/>
                </p:cNvSpPr>
                <p:nvPr/>
              </p:nvSpPr>
              <p:spPr bwMode="auto">
                <a:xfrm>
                  <a:off x="1290" y="1702"/>
                  <a:ext cx="197" cy="172"/>
                </a:xfrm>
                <a:prstGeom prst="rect">
                  <a:avLst/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  <p:sp>
              <p:nvSpPr>
                <p:cNvPr id="80" name="Rectangle 256"/>
                <p:cNvSpPr>
                  <a:spLocks noChangeArrowheads="1"/>
                </p:cNvSpPr>
                <p:nvPr/>
              </p:nvSpPr>
              <p:spPr bwMode="auto">
                <a:xfrm>
                  <a:off x="1506" y="1702"/>
                  <a:ext cx="197" cy="172"/>
                </a:xfrm>
                <a:prstGeom prst="rect">
                  <a:avLst/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</p:grpSp>
          <p:grpSp>
            <p:nvGrpSpPr>
              <p:cNvPr id="64" name="Group 257"/>
              <p:cNvGrpSpPr>
                <a:grpSpLocks/>
              </p:cNvGrpSpPr>
              <p:nvPr/>
            </p:nvGrpSpPr>
            <p:grpSpPr bwMode="auto">
              <a:xfrm>
                <a:off x="1377" y="1369"/>
                <a:ext cx="224" cy="102"/>
                <a:chOff x="1290" y="1702"/>
                <a:chExt cx="413" cy="172"/>
              </a:xfrm>
            </p:grpSpPr>
            <p:sp>
              <p:nvSpPr>
                <p:cNvPr id="77" name="Rectangle 258"/>
                <p:cNvSpPr>
                  <a:spLocks noChangeArrowheads="1"/>
                </p:cNvSpPr>
                <p:nvPr/>
              </p:nvSpPr>
              <p:spPr bwMode="auto">
                <a:xfrm>
                  <a:off x="1290" y="1702"/>
                  <a:ext cx="197" cy="172"/>
                </a:xfrm>
                <a:prstGeom prst="rect">
                  <a:avLst/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  <p:sp>
              <p:nvSpPr>
                <p:cNvPr id="78" name="Rectangle 259"/>
                <p:cNvSpPr>
                  <a:spLocks noChangeArrowheads="1"/>
                </p:cNvSpPr>
                <p:nvPr/>
              </p:nvSpPr>
              <p:spPr bwMode="auto">
                <a:xfrm>
                  <a:off x="1506" y="1702"/>
                  <a:ext cx="197" cy="172"/>
                </a:xfrm>
                <a:prstGeom prst="rect">
                  <a:avLst/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</p:grpSp>
          <p:grpSp>
            <p:nvGrpSpPr>
              <p:cNvPr id="65" name="Group 260"/>
              <p:cNvGrpSpPr>
                <a:grpSpLocks/>
              </p:cNvGrpSpPr>
              <p:nvPr/>
            </p:nvGrpSpPr>
            <p:grpSpPr bwMode="auto">
              <a:xfrm>
                <a:off x="1377" y="1482"/>
                <a:ext cx="224" cy="103"/>
                <a:chOff x="1290" y="1702"/>
                <a:chExt cx="413" cy="172"/>
              </a:xfrm>
            </p:grpSpPr>
            <p:sp>
              <p:nvSpPr>
                <p:cNvPr id="75" name="Rectangle 261"/>
                <p:cNvSpPr>
                  <a:spLocks noChangeArrowheads="1"/>
                </p:cNvSpPr>
                <p:nvPr/>
              </p:nvSpPr>
              <p:spPr bwMode="auto">
                <a:xfrm>
                  <a:off x="1290" y="1702"/>
                  <a:ext cx="197" cy="172"/>
                </a:xfrm>
                <a:prstGeom prst="rect">
                  <a:avLst/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  <p:sp>
              <p:nvSpPr>
                <p:cNvPr id="76" name="Rectangle 262"/>
                <p:cNvSpPr>
                  <a:spLocks noChangeArrowheads="1"/>
                </p:cNvSpPr>
                <p:nvPr/>
              </p:nvSpPr>
              <p:spPr bwMode="auto">
                <a:xfrm>
                  <a:off x="1506" y="1702"/>
                  <a:ext cx="197" cy="172"/>
                </a:xfrm>
                <a:prstGeom prst="rect">
                  <a:avLst/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</p:grpSp>
          <p:grpSp>
            <p:nvGrpSpPr>
              <p:cNvPr id="66" name="Group 263"/>
              <p:cNvGrpSpPr>
                <a:grpSpLocks/>
              </p:cNvGrpSpPr>
              <p:nvPr/>
            </p:nvGrpSpPr>
            <p:grpSpPr bwMode="auto">
              <a:xfrm>
                <a:off x="1377" y="1596"/>
                <a:ext cx="224" cy="102"/>
                <a:chOff x="1290" y="1702"/>
                <a:chExt cx="413" cy="172"/>
              </a:xfrm>
            </p:grpSpPr>
            <p:sp>
              <p:nvSpPr>
                <p:cNvPr id="73" name="Rectangle 264"/>
                <p:cNvSpPr>
                  <a:spLocks noChangeArrowheads="1"/>
                </p:cNvSpPr>
                <p:nvPr/>
              </p:nvSpPr>
              <p:spPr bwMode="auto">
                <a:xfrm>
                  <a:off x="1290" y="1702"/>
                  <a:ext cx="197" cy="172"/>
                </a:xfrm>
                <a:prstGeom prst="rect">
                  <a:avLst/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  <p:sp>
              <p:nvSpPr>
                <p:cNvPr id="74" name="Rectangle 265"/>
                <p:cNvSpPr>
                  <a:spLocks noChangeArrowheads="1"/>
                </p:cNvSpPr>
                <p:nvPr/>
              </p:nvSpPr>
              <p:spPr bwMode="auto">
                <a:xfrm>
                  <a:off x="1506" y="1702"/>
                  <a:ext cx="197" cy="172"/>
                </a:xfrm>
                <a:prstGeom prst="rect">
                  <a:avLst/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</p:grpSp>
          <p:grpSp>
            <p:nvGrpSpPr>
              <p:cNvPr id="67" name="Group 266"/>
              <p:cNvGrpSpPr>
                <a:grpSpLocks/>
              </p:cNvGrpSpPr>
              <p:nvPr/>
            </p:nvGrpSpPr>
            <p:grpSpPr bwMode="auto">
              <a:xfrm>
                <a:off x="1377" y="1709"/>
                <a:ext cx="224" cy="103"/>
                <a:chOff x="1290" y="1702"/>
                <a:chExt cx="413" cy="172"/>
              </a:xfrm>
            </p:grpSpPr>
            <p:sp>
              <p:nvSpPr>
                <p:cNvPr id="71" name="Rectangle 267"/>
                <p:cNvSpPr>
                  <a:spLocks noChangeArrowheads="1"/>
                </p:cNvSpPr>
                <p:nvPr/>
              </p:nvSpPr>
              <p:spPr bwMode="auto">
                <a:xfrm>
                  <a:off x="1290" y="1702"/>
                  <a:ext cx="197" cy="172"/>
                </a:xfrm>
                <a:prstGeom prst="rect">
                  <a:avLst/>
                </a:prstGeom>
                <a:solidFill>
                  <a:srgbClr val="CCCC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  <p:sp>
              <p:nvSpPr>
                <p:cNvPr id="72" name="Rectangle 268"/>
                <p:cNvSpPr>
                  <a:spLocks noChangeArrowheads="1"/>
                </p:cNvSpPr>
                <p:nvPr/>
              </p:nvSpPr>
              <p:spPr bwMode="auto">
                <a:xfrm>
                  <a:off x="1506" y="1702"/>
                  <a:ext cx="197" cy="172"/>
                </a:xfrm>
                <a:prstGeom prst="rect">
                  <a:avLst/>
                </a:prstGeom>
                <a:solidFill>
                  <a:srgbClr val="CCCC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</p:grpSp>
          <p:grpSp>
            <p:nvGrpSpPr>
              <p:cNvPr id="68" name="Group 269"/>
              <p:cNvGrpSpPr>
                <a:grpSpLocks/>
              </p:cNvGrpSpPr>
              <p:nvPr/>
            </p:nvGrpSpPr>
            <p:grpSpPr bwMode="auto">
              <a:xfrm>
                <a:off x="1377" y="1823"/>
                <a:ext cx="224" cy="102"/>
                <a:chOff x="1290" y="1702"/>
                <a:chExt cx="413" cy="172"/>
              </a:xfrm>
            </p:grpSpPr>
            <p:sp>
              <p:nvSpPr>
                <p:cNvPr id="69" name="Rectangle 270"/>
                <p:cNvSpPr>
                  <a:spLocks noChangeArrowheads="1"/>
                </p:cNvSpPr>
                <p:nvPr/>
              </p:nvSpPr>
              <p:spPr bwMode="auto">
                <a:xfrm>
                  <a:off x="1290" y="1702"/>
                  <a:ext cx="197" cy="172"/>
                </a:xfrm>
                <a:prstGeom prst="rect">
                  <a:avLst/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  <p:sp>
              <p:nvSpPr>
                <p:cNvPr id="70" name="Rectangle 271"/>
                <p:cNvSpPr>
                  <a:spLocks noChangeArrowheads="1"/>
                </p:cNvSpPr>
                <p:nvPr/>
              </p:nvSpPr>
              <p:spPr bwMode="auto">
                <a:xfrm>
                  <a:off x="1506" y="1702"/>
                  <a:ext cx="197" cy="172"/>
                </a:xfrm>
                <a:prstGeom prst="rect">
                  <a:avLst/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</p:grpSp>
        </p:grpSp>
        <p:sp>
          <p:nvSpPr>
            <p:cNvPr id="60" name="Rectangle 272"/>
            <p:cNvSpPr>
              <a:spLocks noChangeArrowheads="1"/>
            </p:cNvSpPr>
            <p:nvPr/>
          </p:nvSpPr>
          <p:spPr bwMode="auto">
            <a:xfrm>
              <a:off x="1199" y="808"/>
              <a:ext cx="427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900" b="1" dirty="0" smtClean="0">
                  <a:cs typeface="Arial" charset="0"/>
                </a:rPr>
                <a:t>    User</a:t>
              </a:r>
              <a:endParaRPr lang="en-US" sz="900" b="1" dirty="0">
                <a:cs typeface="Arial" charset="0"/>
              </a:endParaRPr>
            </a:p>
          </p:txBody>
        </p:sp>
      </p:grpSp>
      <p:grpSp>
        <p:nvGrpSpPr>
          <p:cNvPr id="85" name="Group 160"/>
          <p:cNvGrpSpPr>
            <a:grpSpLocks/>
          </p:cNvGrpSpPr>
          <p:nvPr/>
        </p:nvGrpSpPr>
        <p:grpSpPr bwMode="auto">
          <a:xfrm>
            <a:off x="7512356" y="1881113"/>
            <a:ext cx="966612" cy="1489075"/>
            <a:chOff x="1167" y="808"/>
            <a:chExt cx="725" cy="1117"/>
          </a:xfrm>
        </p:grpSpPr>
        <p:grpSp>
          <p:nvGrpSpPr>
            <p:cNvPr id="86" name="Group 159"/>
            <p:cNvGrpSpPr>
              <a:grpSpLocks/>
            </p:cNvGrpSpPr>
            <p:nvPr/>
          </p:nvGrpSpPr>
          <p:grpSpPr bwMode="auto">
            <a:xfrm>
              <a:off x="1377" y="1029"/>
              <a:ext cx="224" cy="896"/>
              <a:chOff x="1377" y="1029"/>
              <a:chExt cx="224" cy="896"/>
            </a:xfrm>
          </p:grpSpPr>
          <p:grpSp>
            <p:nvGrpSpPr>
              <p:cNvPr id="88" name="Group 248"/>
              <p:cNvGrpSpPr>
                <a:grpSpLocks/>
              </p:cNvGrpSpPr>
              <p:nvPr/>
            </p:nvGrpSpPr>
            <p:grpSpPr bwMode="auto">
              <a:xfrm>
                <a:off x="1377" y="1029"/>
                <a:ext cx="224" cy="102"/>
                <a:chOff x="1290" y="1702"/>
                <a:chExt cx="413" cy="172"/>
              </a:xfrm>
            </p:grpSpPr>
            <p:sp>
              <p:nvSpPr>
                <p:cNvPr id="110" name="Rectangle 249"/>
                <p:cNvSpPr>
                  <a:spLocks noChangeArrowheads="1"/>
                </p:cNvSpPr>
                <p:nvPr/>
              </p:nvSpPr>
              <p:spPr bwMode="auto">
                <a:xfrm>
                  <a:off x="1290" y="1702"/>
                  <a:ext cx="197" cy="172"/>
                </a:xfrm>
                <a:prstGeom prst="rect">
                  <a:avLst/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  <p:sp>
              <p:nvSpPr>
                <p:cNvPr id="111" name="Rectangle 250"/>
                <p:cNvSpPr>
                  <a:spLocks noChangeArrowheads="1"/>
                </p:cNvSpPr>
                <p:nvPr/>
              </p:nvSpPr>
              <p:spPr bwMode="auto">
                <a:xfrm>
                  <a:off x="1506" y="1702"/>
                  <a:ext cx="197" cy="172"/>
                </a:xfrm>
                <a:prstGeom prst="rect">
                  <a:avLst/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</p:grpSp>
          <p:grpSp>
            <p:nvGrpSpPr>
              <p:cNvPr id="89" name="Group 251"/>
              <p:cNvGrpSpPr>
                <a:grpSpLocks/>
              </p:cNvGrpSpPr>
              <p:nvPr/>
            </p:nvGrpSpPr>
            <p:grpSpPr bwMode="auto">
              <a:xfrm>
                <a:off x="1377" y="1142"/>
                <a:ext cx="224" cy="102"/>
                <a:chOff x="1290" y="1702"/>
                <a:chExt cx="413" cy="172"/>
              </a:xfrm>
            </p:grpSpPr>
            <p:sp>
              <p:nvSpPr>
                <p:cNvPr id="108" name="Rectangle 252"/>
                <p:cNvSpPr>
                  <a:spLocks noChangeArrowheads="1"/>
                </p:cNvSpPr>
                <p:nvPr/>
              </p:nvSpPr>
              <p:spPr bwMode="auto">
                <a:xfrm>
                  <a:off x="1290" y="1702"/>
                  <a:ext cx="197" cy="172"/>
                </a:xfrm>
                <a:prstGeom prst="rect">
                  <a:avLst/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  <p:sp>
              <p:nvSpPr>
                <p:cNvPr id="109" name="Rectangle 253"/>
                <p:cNvSpPr>
                  <a:spLocks noChangeArrowheads="1"/>
                </p:cNvSpPr>
                <p:nvPr/>
              </p:nvSpPr>
              <p:spPr bwMode="auto">
                <a:xfrm>
                  <a:off x="1506" y="1702"/>
                  <a:ext cx="197" cy="172"/>
                </a:xfrm>
                <a:prstGeom prst="rect">
                  <a:avLst/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</p:grpSp>
          <p:grpSp>
            <p:nvGrpSpPr>
              <p:cNvPr id="90" name="Group 254"/>
              <p:cNvGrpSpPr>
                <a:grpSpLocks/>
              </p:cNvGrpSpPr>
              <p:nvPr/>
            </p:nvGrpSpPr>
            <p:grpSpPr bwMode="auto">
              <a:xfrm>
                <a:off x="1377" y="1256"/>
                <a:ext cx="224" cy="102"/>
                <a:chOff x="1290" y="1702"/>
                <a:chExt cx="413" cy="172"/>
              </a:xfrm>
            </p:grpSpPr>
            <p:sp>
              <p:nvSpPr>
                <p:cNvPr id="106" name="Rectangle 255"/>
                <p:cNvSpPr>
                  <a:spLocks noChangeArrowheads="1"/>
                </p:cNvSpPr>
                <p:nvPr/>
              </p:nvSpPr>
              <p:spPr bwMode="auto">
                <a:xfrm>
                  <a:off x="1290" y="1702"/>
                  <a:ext cx="197" cy="172"/>
                </a:xfrm>
                <a:prstGeom prst="rect">
                  <a:avLst/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  <p:sp>
              <p:nvSpPr>
                <p:cNvPr id="107" name="Rectangle 256"/>
                <p:cNvSpPr>
                  <a:spLocks noChangeArrowheads="1"/>
                </p:cNvSpPr>
                <p:nvPr/>
              </p:nvSpPr>
              <p:spPr bwMode="auto">
                <a:xfrm>
                  <a:off x="1506" y="1702"/>
                  <a:ext cx="197" cy="172"/>
                </a:xfrm>
                <a:prstGeom prst="rect">
                  <a:avLst/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</p:grpSp>
          <p:grpSp>
            <p:nvGrpSpPr>
              <p:cNvPr id="91" name="Group 257"/>
              <p:cNvGrpSpPr>
                <a:grpSpLocks/>
              </p:cNvGrpSpPr>
              <p:nvPr/>
            </p:nvGrpSpPr>
            <p:grpSpPr bwMode="auto">
              <a:xfrm>
                <a:off x="1377" y="1369"/>
                <a:ext cx="224" cy="102"/>
                <a:chOff x="1290" y="1702"/>
                <a:chExt cx="413" cy="172"/>
              </a:xfrm>
            </p:grpSpPr>
            <p:sp>
              <p:nvSpPr>
                <p:cNvPr id="104" name="Rectangle 258"/>
                <p:cNvSpPr>
                  <a:spLocks noChangeArrowheads="1"/>
                </p:cNvSpPr>
                <p:nvPr/>
              </p:nvSpPr>
              <p:spPr bwMode="auto">
                <a:xfrm>
                  <a:off x="1290" y="1702"/>
                  <a:ext cx="197" cy="172"/>
                </a:xfrm>
                <a:prstGeom prst="rect">
                  <a:avLst/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  <p:sp>
              <p:nvSpPr>
                <p:cNvPr id="105" name="Rectangle 259"/>
                <p:cNvSpPr>
                  <a:spLocks noChangeArrowheads="1"/>
                </p:cNvSpPr>
                <p:nvPr/>
              </p:nvSpPr>
              <p:spPr bwMode="auto">
                <a:xfrm>
                  <a:off x="1506" y="1702"/>
                  <a:ext cx="197" cy="172"/>
                </a:xfrm>
                <a:prstGeom prst="rect">
                  <a:avLst/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</p:grpSp>
          <p:grpSp>
            <p:nvGrpSpPr>
              <p:cNvPr id="92" name="Group 260"/>
              <p:cNvGrpSpPr>
                <a:grpSpLocks/>
              </p:cNvGrpSpPr>
              <p:nvPr/>
            </p:nvGrpSpPr>
            <p:grpSpPr bwMode="auto">
              <a:xfrm>
                <a:off x="1377" y="1482"/>
                <a:ext cx="224" cy="103"/>
                <a:chOff x="1290" y="1702"/>
                <a:chExt cx="413" cy="172"/>
              </a:xfrm>
            </p:grpSpPr>
            <p:sp>
              <p:nvSpPr>
                <p:cNvPr id="102" name="Rectangle 261"/>
                <p:cNvSpPr>
                  <a:spLocks noChangeArrowheads="1"/>
                </p:cNvSpPr>
                <p:nvPr/>
              </p:nvSpPr>
              <p:spPr bwMode="auto">
                <a:xfrm>
                  <a:off x="1290" y="1702"/>
                  <a:ext cx="197" cy="172"/>
                </a:xfrm>
                <a:prstGeom prst="rect">
                  <a:avLst/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  <p:sp>
              <p:nvSpPr>
                <p:cNvPr id="103" name="Rectangle 262"/>
                <p:cNvSpPr>
                  <a:spLocks noChangeArrowheads="1"/>
                </p:cNvSpPr>
                <p:nvPr/>
              </p:nvSpPr>
              <p:spPr bwMode="auto">
                <a:xfrm>
                  <a:off x="1506" y="1702"/>
                  <a:ext cx="197" cy="172"/>
                </a:xfrm>
                <a:prstGeom prst="rect">
                  <a:avLst/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</p:grpSp>
          <p:grpSp>
            <p:nvGrpSpPr>
              <p:cNvPr id="93" name="Group 263"/>
              <p:cNvGrpSpPr>
                <a:grpSpLocks/>
              </p:cNvGrpSpPr>
              <p:nvPr/>
            </p:nvGrpSpPr>
            <p:grpSpPr bwMode="auto">
              <a:xfrm>
                <a:off x="1377" y="1596"/>
                <a:ext cx="224" cy="102"/>
                <a:chOff x="1290" y="1702"/>
                <a:chExt cx="413" cy="172"/>
              </a:xfrm>
            </p:grpSpPr>
            <p:sp>
              <p:nvSpPr>
                <p:cNvPr id="100" name="Rectangle 264"/>
                <p:cNvSpPr>
                  <a:spLocks noChangeArrowheads="1"/>
                </p:cNvSpPr>
                <p:nvPr/>
              </p:nvSpPr>
              <p:spPr bwMode="auto">
                <a:xfrm>
                  <a:off x="1290" y="1702"/>
                  <a:ext cx="197" cy="172"/>
                </a:xfrm>
                <a:prstGeom prst="rect">
                  <a:avLst/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  <p:sp>
              <p:nvSpPr>
                <p:cNvPr id="101" name="Rectangle 265"/>
                <p:cNvSpPr>
                  <a:spLocks noChangeArrowheads="1"/>
                </p:cNvSpPr>
                <p:nvPr/>
              </p:nvSpPr>
              <p:spPr bwMode="auto">
                <a:xfrm>
                  <a:off x="1506" y="1702"/>
                  <a:ext cx="197" cy="172"/>
                </a:xfrm>
                <a:prstGeom prst="rect">
                  <a:avLst/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</p:grpSp>
          <p:grpSp>
            <p:nvGrpSpPr>
              <p:cNvPr id="94" name="Group 266"/>
              <p:cNvGrpSpPr>
                <a:grpSpLocks/>
              </p:cNvGrpSpPr>
              <p:nvPr/>
            </p:nvGrpSpPr>
            <p:grpSpPr bwMode="auto">
              <a:xfrm>
                <a:off x="1377" y="1709"/>
                <a:ext cx="224" cy="103"/>
                <a:chOff x="1290" y="1702"/>
                <a:chExt cx="413" cy="172"/>
              </a:xfrm>
            </p:grpSpPr>
            <p:sp>
              <p:nvSpPr>
                <p:cNvPr id="98" name="Rectangle 267"/>
                <p:cNvSpPr>
                  <a:spLocks noChangeArrowheads="1"/>
                </p:cNvSpPr>
                <p:nvPr/>
              </p:nvSpPr>
              <p:spPr bwMode="auto">
                <a:xfrm>
                  <a:off x="1290" y="1702"/>
                  <a:ext cx="197" cy="172"/>
                </a:xfrm>
                <a:prstGeom prst="rect">
                  <a:avLst/>
                </a:prstGeom>
                <a:solidFill>
                  <a:srgbClr val="CCCC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  <p:sp>
              <p:nvSpPr>
                <p:cNvPr id="99" name="Rectangle 268"/>
                <p:cNvSpPr>
                  <a:spLocks noChangeArrowheads="1"/>
                </p:cNvSpPr>
                <p:nvPr/>
              </p:nvSpPr>
              <p:spPr bwMode="auto">
                <a:xfrm>
                  <a:off x="1506" y="1702"/>
                  <a:ext cx="197" cy="172"/>
                </a:xfrm>
                <a:prstGeom prst="rect">
                  <a:avLst/>
                </a:prstGeom>
                <a:solidFill>
                  <a:srgbClr val="CCCC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</p:grpSp>
          <p:grpSp>
            <p:nvGrpSpPr>
              <p:cNvPr id="95" name="Group 269"/>
              <p:cNvGrpSpPr>
                <a:grpSpLocks/>
              </p:cNvGrpSpPr>
              <p:nvPr/>
            </p:nvGrpSpPr>
            <p:grpSpPr bwMode="auto">
              <a:xfrm>
                <a:off x="1377" y="1823"/>
                <a:ext cx="224" cy="102"/>
                <a:chOff x="1290" y="1702"/>
                <a:chExt cx="413" cy="172"/>
              </a:xfrm>
            </p:grpSpPr>
            <p:sp>
              <p:nvSpPr>
                <p:cNvPr id="96" name="Rectangle 270"/>
                <p:cNvSpPr>
                  <a:spLocks noChangeArrowheads="1"/>
                </p:cNvSpPr>
                <p:nvPr/>
              </p:nvSpPr>
              <p:spPr bwMode="auto">
                <a:xfrm>
                  <a:off x="1290" y="1702"/>
                  <a:ext cx="197" cy="172"/>
                </a:xfrm>
                <a:prstGeom prst="rect">
                  <a:avLst/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  <p:sp>
              <p:nvSpPr>
                <p:cNvPr id="97" name="Rectangle 271"/>
                <p:cNvSpPr>
                  <a:spLocks noChangeArrowheads="1"/>
                </p:cNvSpPr>
                <p:nvPr/>
              </p:nvSpPr>
              <p:spPr bwMode="auto">
                <a:xfrm>
                  <a:off x="1506" y="1702"/>
                  <a:ext cx="197" cy="172"/>
                </a:xfrm>
                <a:prstGeom prst="rect">
                  <a:avLst/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</p:grpSp>
        </p:grpSp>
        <p:sp>
          <p:nvSpPr>
            <p:cNvPr id="87" name="Rectangle 272"/>
            <p:cNvSpPr>
              <a:spLocks noChangeArrowheads="1"/>
            </p:cNvSpPr>
            <p:nvPr/>
          </p:nvSpPr>
          <p:spPr bwMode="auto">
            <a:xfrm>
              <a:off x="1167" y="808"/>
              <a:ext cx="725" cy="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900" b="1" dirty="0" smtClean="0">
                  <a:cs typeface="Arial" charset="0"/>
                </a:rPr>
                <a:t>Transmission/</a:t>
              </a:r>
            </a:p>
            <a:p>
              <a:pPr algn="ctr"/>
              <a:r>
                <a:rPr lang="en-US" sz="900" b="1" dirty="0" smtClean="0">
                  <a:cs typeface="Arial" charset="0"/>
                </a:rPr>
                <a:t>Distribution </a:t>
              </a:r>
              <a:endParaRPr lang="en-US" sz="900" b="1" dirty="0">
                <a:cs typeface="Arial" charset="0"/>
              </a:endParaRPr>
            </a:p>
          </p:txBody>
        </p:sp>
      </p:grpSp>
      <p:grpSp>
        <p:nvGrpSpPr>
          <p:cNvPr id="112" name="Group 160"/>
          <p:cNvGrpSpPr>
            <a:grpSpLocks/>
          </p:cNvGrpSpPr>
          <p:nvPr/>
        </p:nvGrpSpPr>
        <p:grpSpPr bwMode="auto">
          <a:xfrm>
            <a:off x="2152575" y="305533"/>
            <a:ext cx="1178606" cy="1489075"/>
            <a:chOff x="1167" y="808"/>
            <a:chExt cx="884" cy="1117"/>
          </a:xfrm>
        </p:grpSpPr>
        <p:grpSp>
          <p:nvGrpSpPr>
            <p:cNvPr id="113" name="Group 159"/>
            <p:cNvGrpSpPr>
              <a:grpSpLocks/>
            </p:cNvGrpSpPr>
            <p:nvPr/>
          </p:nvGrpSpPr>
          <p:grpSpPr bwMode="auto">
            <a:xfrm>
              <a:off x="1377" y="1029"/>
              <a:ext cx="224" cy="896"/>
              <a:chOff x="1377" y="1029"/>
              <a:chExt cx="224" cy="896"/>
            </a:xfrm>
          </p:grpSpPr>
          <p:grpSp>
            <p:nvGrpSpPr>
              <p:cNvPr id="115" name="Group 248"/>
              <p:cNvGrpSpPr>
                <a:grpSpLocks/>
              </p:cNvGrpSpPr>
              <p:nvPr/>
            </p:nvGrpSpPr>
            <p:grpSpPr bwMode="auto">
              <a:xfrm>
                <a:off x="1377" y="1029"/>
                <a:ext cx="224" cy="102"/>
                <a:chOff x="1290" y="1702"/>
                <a:chExt cx="413" cy="172"/>
              </a:xfrm>
            </p:grpSpPr>
            <p:sp>
              <p:nvSpPr>
                <p:cNvPr id="137" name="Rectangle 249"/>
                <p:cNvSpPr>
                  <a:spLocks noChangeArrowheads="1"/>
                </p:cNvSpPr>
                <p:nvPr/>
              </p:nvSpPr>
              <p:spPr bwMode="auto">
                <a:xfrm>
                  <a:off x="1290" y="1702"/>
                  <a:ext cx="197" cy="172"/>
                </a:xfrm>
                <a:prstGeom prst="rect">
                  <a:avLst/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  <p:sp>
              <p:nvSpPr>
                <p:cNvPr id="138" name="Rectangle 250"/>
                <p:cNvSpPr>
                  <a:spLocks noChangeArrowheads="1"/>
                </p:cNvSpPr>
                <p:nvPr/>
              </p:nvSpPr>
              <p:spPr bwMode="auto">
                <a:xfrm>
                  <a:off x="1506" y="1702"/>
                  <a:ext cx="197" cy="172"/>
                </a:xfrm>
                <a:prstGeom prst="rect">
                  <a:avLst/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</p:grpSp>
          <p:grpSp>
            <p:nvGrpSpPr>
              <p:cNvPr id="116" name="Group 251"/>
              <p:cNvGrpSpPr>
                <a:grpSpLocks/>
              </p:cNvGrpSpPr>
              <p:nvPr/>
            </p:nvGrpSpPr>
            <p:grpSpPr bwMode="auto">
              <a:xfrm>
                <a:off x="1377" y="1142"/>
                <a:ext cx="224" cy="102"/>
                <a:chOff x="1290" y="1702"/>
                <a:chExt cx="413" cy="172"/>
              </a:xfrm>
            </p:grpSpPr>
            <p:sp>
              <p:nvSpPr>
                <p:cNvPr id="135" name="Rectangle 252"/>
                <p:cNvSpPr>
                  <a:spLocks noChangeArrowheads="1"/>
                </p:cNvSpPr>
                <p:nvPr/>
              </p:nvSpPr>
              <p:spPr bwMode="auto">
                <a:xfrm>
                  <a:off x="1290" y="1702"/>
                  <a:ext cx="197" cy="172"/>
                </a:xfrm>
                <a:prstGeom prst="rect">
                  <a:avLst/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  <p:sp>
              <p:nvSpPr>
                <p:cNvPr id="136" name="Rectangle 253"/>
                <p:cNvSpPr>
                  <a:spLocks noChangeArrowheads="1"/>
                </p:cNvSpPr>
                <p:nvPr/>
              </p:nvSpPr>
              <p:spPr bwMode="auto">
                <a:xfrm>
                  <a:off x="1506" y="1702"/>
                  <a:ext cx="197" cy="172"/>
                </a:xfrm>
                <a:prstGeom prst="rect">
                  <a:avLst/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</p:grpSp>
          <p:grpSp>
            <p:nvGrpSpPr>
              <p:cNvPr id="117" name="Group 254"/>
              <p:cNvGrpSpPr>
                <a:grpSpLocks/>
              </p:cNvGrpSpPr>
              <p:nvPr/>
            </p:nvGrpSpPr>
            <p:grpSpPr bwMode="auto">
              <a:xfrm>
                <a:off x="1377" y="1256"/>
                <a:ext cx="224" cy="102"/>
                <a:chOff x="1290" y="1702"/>
                <a:chExt cx="413" cy="172"/>
              </a:xfrm>
            </p:grpSpPr>
            <p:sp>
              <p:nvSpPr>
                <p:cNvPr id="133" name="Rectangle 255"/>
                <p:cNvSpPr>
                  <a:spLocks noChangeArrowheads="1"/>
                </p:cNvSpPr>
                <p:nvPr/>
              </p:nvSpPr>
              <p:spPr bwMode="auto">
                <a:xfrm>
                  <a:off x="1290" y="1702"/>
                  <a:ext cx="197" cy="172"/>
                </a:xfrm>
                <a:prstGeom prst="rect">
                  <a:avLst/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  <p:sp>
              <p:nvSpPr>
                <p:cNvPr id="134" name="Rectangle 256"/>
                <p:cNvSpPr>
                  <a:spLocks noChangeArrowheads="1"/>
                </p:cNvSpPr>
                <p:nvPr/>
              </p:nvSpPr>
              <p:spPr bwMode="auto">
                <a:xfrm>
                  <a:off x="1506" y="1702"/>
                  <a:ext cx="197" cy="172"/>
                </a:xfrm>
                <a:prstGeom prst="rect">
                  <a:avLst/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</p:grpSp>
          <p:grpSp>
            <p:nvGrpSpPr>
              <p:cNvPr id="118" name="Group 257"/>
              <p:cNvGrpSpPr>
                <a:grpSpLocks/>
              </p:cNvGrpSpPr>
              <p:nvPr/>
            </p:nvGrpSpPr>
            <p:grpSpPr bwMode="auto">
              <a:xfrm>
                <a:off x="1377" y="1369"/>
                <a:ext cx="224" cy="102"/>
                <a:chOff x="1290" y="1702"/>
                <a:chExt cx="413" cy="172"/>
              </a:xfrm>
            </p:grpSpPr>
            <p:sp>
              <p:nvSpPr>
                <p:cNvPr id="131" name="Rectangle 258"/>
                <p:cNvSpPr>
                  <a:spLocks noChangeArrowheads="1"/>
                </p:cNvSpPr>
                <p:nvPr/>
              </p:nvSpPr>
              <p:spPr bwMode="auto">
                <a:xfrm>
                  <a:off x="1290" y="1702"/>
                  <a:ext cx="197" cy="172"/>
                </a:xfrm>
                <a:prstGeom prst="rect">
                  <a:avLst/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  <p:sp>
              <p:nvSpPr>
                <p:cNvPr id="132" name="Rectangle 259"/>
                <p:cNvSpPr>
                  <a:spLocks noChangeArrowheads="1"/>
                </p:cNvSpPr>
                <p:nvPr/>
              </p:nvSpPr>
              <p:spPr bwMode="auto">
                <a:xfrm>
                  <a:off x="1506" y="1702"/>
                  <a:ext cx="197" cy="172"/>
                </a:xfrm>
                <a:prstGeom prst="rect">
                  <a:avLst/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</p:grpSp>
          <p:grpSp>
            <p:nvGrpSpPr>
              <p:cNvPr id="119" name="Group 260"/>
              <p:cNvGrpSpPr>
                <a:grpSpLocks/>
              </p:cNvGrpSpPr>
              <p:nvPr/>
            </p:nvGrpSpPr>
            <p:grpSpPr bwMode="auto">
              <a:xfrm>
                <a:off x="1377" y="1482"/>
                <a:ext cx="224" cy="103"/>
                <a:chOff x="1290" y="1702"/>
                <a:chExt cx="413" cy="172"/>
              </a:xfrm>
            </p:grpSpPr>
            <p:sp>
              <p:nvSpPr>
                <p:cNvPr id="129" name="Rectangle 261"/>
                <p:cNvSpPr>
                  <a:spLocks noChangeArrowheads="1"/>
                </p:cNvSpPr>
                <p:nvPr/>
              </p:nvSpPr>
              <p:spPr bwMode="auto">
                <a:xfrm>
                  <a:off x="1290" y="1702"/>
                  <a:ext cx="197" cy="172"/>
                </a:xfrm>
                <a:prstGeom prst="rect">
                  <a:avLst/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  <p:sp>
              <p:nvSpPr>
                <p:cNvPr id="130" name="Rectangle 262"/>
                <p:cNvSpPr>
                  <a:spLocks noChangeArrowheads="1"/>
                </p:cNvSpPr>
                <p:nvPr/>
              </p:nvSpPr>
              <p:spPr bwMode="auto">
                <a:xfrm>
                  <a:off x="1506" y="1702"/>
                  <a:ext cx="197" cy="172"/>
                </a:xfrm>
                <a:prstGeom prst="rect">
                  <a:avLst/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</p:grpSp>
          <p:grpSp>
            <p:nvGrpSpPr>
              <p:cNvPr id="120" name="Group 263"/>
              <p:cNvGrpSpPr>
                <a:grpSpLocks/>
              </p:cNvGrpSpPr>
              <p:nvPr/>
            </p:nvGrpSpPr>
            <p:grpSpPr bwMode="auto">
              <a:xfrm>
                <a:off x="1377" y="1596"/>
                <a:ext cx="224" cy="102"/>
                <a:chOff x="1290" y="1702"/>
                <a:chExt cx="413" cy="172"/>
              </a:xfrm>
            </p:grpSpPr>
            <p:sp>
              <p:nvSpPr>
                <p:cNvPr id="127" name="Rectangle 264"/>
                <p:cNvSpPr>
                  <a:spLocks noChangeArrowheads="1"/>
                </p:cNvSpPr>
                <p:nvPr/>
              </p:nvSpPr>
              <p:spPr bwMode="auto">
                <a:xfrm>
                  <a:off x="1290" y="1702"/>
                  <a:ext cx="197" cy="172"/>
                </a:xfrm>
                <a:prstGeom prst="rect">
                  <a:avLst/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  <p:sp>
              <p:nvSpPr>
                <p:cNvPr id="128" name="Rectangle 265"/>
                <p:cNvSpPr>
                  <a:spLocks noChangeArrowheads="1"/>
                </p:cNvSpPr>
                <p:nvPr/>
              </p:nvSpPr>
              <p:spPr bwMode="auto">
                <a:xfrm>
                  <a:off x="1506" y="1702"/>
                  <a:ext cx="197" cy="172"/>
                </a:xfrm>
                <a:prstGeom prst="rect">
                  <a:avLst/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</p:grpSp>
          <p:grpSp>
            <p:nvGrpSpPr>
              <p:cNvPr id="121" name="Group 266"/>
              <p:cNvGrpSpPr>
                <a:grpSpLocks/>
              </p:cNvGrpSpPr>
              <p:nvPr/>
            </p:nvGrpSpPr>
            <p:grpSpPr bwMode="auto">
              <a:xfrm>
                <a:off x="1377" y="1709"/>
                <a:ext cx="224" cy="103"/>
                <a:chOff x="1290" y="1702"/>
                <a:chExt cx="413" cy="172"/>
              </a:xfrm>
            </p:grpSpPr>
            <p:sp>
              <p:nvSpPr>
                <p:cNvPr id="125" name="Rectangle 267"/>
                <p:cNvSpPr>
                  <a:spLocks noChangeArrowheads="1"/>
                </p:cNvSpPr>
                <p:nvPr/>
              </p:nvSpPr>
              <p:spPr bwMode="auto">
                <a:xfrm>
                  <a:off x="1290" y="1702"/>
                  <a:ext cx="197" cy="172"/>
                </a:xfrm>
                <a:prstGeom prst="rect">
                  <a:avLst/>
                </a:prstGeom>
                <a:solidFill>
                  <a:srgbClr val="CCCC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  <p:sp>
              <p:nvSpPr>
                <p:cNvPr id="126" name="Rectangle 268"/>
                <p:cNvSpPr>
                  <a:spLocks noChangeArrowheads="1"/>
                </p:cNvSpPr>
                <p:nvPr/>
              </p:nvSpPr>
              <p:spPr bwMode="auto">
                <a:xfrm>
                  <a:off x="1506" y="1702"/>
                  <a:ext cx="197" cy="172"/>
                </a:xfrm>
                <a:prstGeom prst="rect">
                  <a:avLst/>
                </a:prstGeom>
                <a:solidFill>
                  <a:srgbClr val="CCCC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</p:grpSp>
          <p:grpSp>
            <p:nvGrpSpPr>
              <p:cNvPr id="122" name="Group 269"/>
              <p:cNvGrpSpPr>
                <a:grpSpLocks/>
              </p:cNvGrpSpPr>
              <p:nvPr/>
            </p:nvGrpSpPr>
            <p:grpSpPr bwMode="auto">
              <a:xfrm>
                <a:off x="1377" y="1823"/>
                <a:ext cx="224" cy="102"/>
                <a:chOff x="1290" y="1702"/>
                <a:chExt cx="413" cy="172"/>
              </a:xfrm>
            </p:grpSpPr>
            <p:sp>
              <p:nvSpPr>
                <p:cNvPr id="123" name="Rectangle 270"/>
                <p:cNvSpPr>
                  <a:spLocks noChangeArrowheads="1"/>
                </p:cNvSpPr>
                <p:nvPr/>
              </p:nvSpPr>
              <p:spPr bwMode="auto">
                <a:xfrm>
                  <a:off x="1290" y="1702"/>
                  <a:ext cx="197" cy="172"/>
                </a:xfrm>
                <a:prstGeom prst="rect">
                  <a:avLst/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  <p:sp>
              <p:nvSpPr>
                <p:cNvPr id="124" name="Rectangle 271"/>
                <p:cNvSpPr>
                  <a:spLocks noChangeArrowheads="1"/>
                </p:cNvSpPr>
                <p:nvPr/>
              </p:nvSpPr>
              <p:spPr bwMode="auto">
                <a:xfrm>
                  <a:off x="1506" y="1702"/>
                  <a:ext cx="197" cy="172"/>
                </a:xfrm>
                <a:prstGeom prst="rect">
                  <a:avLst/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</p:grpSp>
        </p:grpSp>
        <p:sp>
          <p:nvSpPr>
            <p:cNvPr id="114" name="Rectangle 272"/>
            <p:cNvSpPr>
              <a:spLocks noChangeArrowheads="1"/>
            </p:cNvSpPr>
            <p:nvPr/>
          </p:nvSpPr>
          <p:spPr bwMode="auto">
            <a:xfrm>
              <a:off x="1167" y="808"/>
              <a:ext cx="884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900" b="1" dirty="0" smtClean="0">
                  <a:cs typeface="Arial" charset="0"/>
                </a:rPr>
                <a:t>R&amp;RD department</a:t>
              </a:r>
              <a:endParaRPr lang="en-US" sz="900" b="1" dirty="0">
                <a:cs typeface="Arial" charset="0"/>
              </a:endParaRPr>
            </a:p>
          </p:txBody>
        </p:sp>
      </p:grpSp>
      <p:grpSp>
        <p:nvGrpSpPr>
          <p:cNvPr id="139" name="Group 160"/>
          <p:cNvGrpSpPr>
            <a:grpSpLocks/>
          </p:cNvGrpSpPr>
          <p:nvPr/>
        </p:nvGrpSpPr>
        <p:grpSpPr bwMode="auto">
          <a:xfrm>
            <a:off x="3221617" y="2119808"/>
            <a:ext cx="1331929" cy="1531734"/>
            <a:chOff x="977" y="776"/>
            <a:chExt cx="999" cy="1149"/>
          </a:xfrm>
        </p:grpSpPr>
        <p:grpSp>
          <p:nvGrpSpPr>
            <p:cNvPr id="140" name="Group 159"/>
            <p:cNvGrpSpPr>
              <a:grpSpLocks/>
            </p:cNvGrpSpPr>
            <p:nvPr/>
          </p:nvGrpSpPr>
          <p:grpSpPr bwMode="auto">
            <a:xfrm>
              <a:off x="1377" y="1029"/>
              <a:ext cx="224" cy="896"/>
              <a:chOff x="1377" y="1029"/>
              <a:chExt cx="224" cy="896"/>
            </a:xfrm>
          </p:grpSpPr>
          <p:grpSp>
            <p:nvGrpSpPr>
              <p:cNvPr id="142" name="Group 248"/>
              <p:cNvGrpSpPr>
                <a:grpSpLocks/>
              </p:cNvGrpSpPr>
              <p:nvPr/>
            </p:nvGrpSpPr>
            <p:grpSpPr bwMode="auto">
              <a:xfrm>
                <a:off x="1377" y="1029"/>
                <a:ext cx="224" cy="102"/>
                <a:chOff x="1290" y="1702"/>
                <a:chExt cx="413" cy="172"/>
              </a:xfrm>
            </p:grpSpPr>
            <p:sp>
              <p:nvSpPr>
                <p:cNvPr id="164" name="Rectangle 249"/>
                <p:cNvSpPr>
                  <a:spLocks noChangeArrowheads="1"/>
                </p:cNvSpPr>
                <p:nvPr/>
              </p:nvSpPr>
              <p:spPr bwMode="auto">
                <a:xfrm>
                  <a:off x="1290" y="1702"/>
                  <a:ext cx="197" cy="172"/>
                </a:xfrm>
                <a:prstGeom prst="rect">
                  <a:avLst/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  <p:sp>
              <p:nvSpPr>
                <p:cNvPr id="165" name="Rectangle 250"/>
                <p:cNvSpPr>
                  <a:spLocks noChangeArrowheads="1"/>
                </p:cNvSpPr>
                <p:nvPr/>
              </p:nvSpPr>
              <p:spPr bwMode="auto">
                <a:xfrm>
                  <a:off x="1506" y="1702"/>
                  <a:ext cx="197" cy="172"/>
                </a:xfrm>
                <a:prstGeom prst="rect">
                  <a:avLst/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</p:grpSp>
          <p:grpSp>
            <p:nvGrpSpPr>
              <p:cNvPr id="143" name="Group 251"/>
              <p:cNvGrpSpPr>
                <a:grpSpLocks/>
              </p:cNvGrpSpPr>
              <p:nvPr/>
            </p:nvGrpSpPr>
            <p:grpSpPr bwMode="auto">
              <a:xfrm>
                <a:off x="1377" y="1142"/>
                <a:ext cx="224" cy="102"/>
                <a:chOff x="1290" y="1702"/>
                <a:chExt cx="413" cy="172"/>
              </a:xfrm>
            </p:grpSpPr>
            <p:sp>
              <p:nvSpPr>
                <p:cNvPr id="162" name="Rectangle 252"/>
                <p:cNvSpPr>
                  <a:spLocks noChangeArrowheads="1"/>
                </p:cNvSpPr>
                <p:nvPr/>
              </p:nvSpPr>
              <p:spPr bwMode="auto">
                <a:xfrm>
                  <a:off x="1290" y="1702"/>
                  <a:ext cx="197" cy="172"/>
                </a:xfrm>
                <a:prstGeom prst="rect">
                  <a:avLst/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  <p:sp>
              <p:nvSpPr>
                <p:cNvPr id="163" name="Rectangle 253"/>
                <p:cNvSpPr>
                  <a:spLocks noChangeArrowheads="1"/>
                </p:cNvSpPr>
                <p:nvPr/>
              </p:nvSpPr>
              <p:spPr bwMode="auto">
                <a:xfrm>
                  <a:off x="1506" y="1702"/>
                  <a:ext cx="197" cy="172"/>
                </a:xfrm>
                <a:prstGeom prst="rect">
                  <a:avLst/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</p:grpSp>
          <p:grpSp>
            <p:nvGrpSpPr>
              <p:cNvPr id="144" name="Group 254"/>
              <p:cNvGrpSpPr>
                <a:grpSpLocks/>
              </p:cNvGrpSpPr>
              <p:nvPr/>
            </p:nvGrpSpPr>
            <p:grpSpPr bwMode="auto">
              <a:xfrm>
                <a:off x="1377" y="1256"/>
                <a:ext cx="224" cy="102"/>
                <a:chOff x="1290" y="1702"/>
                <a:chExt cx="413" cy="172"/>
              </a:xfrm>
            </p:grpSpPr>
            <p:sp>
              <p:nvSpPr>
                <p:cNvPr id="160" name="Rectangle 255"/>
                <p:cNvSpPr>
                  <a:spLocks noChangeArrowheads="1"/>
                </p:cNvSpPr>
                <p:nvPr/>
              </p:nvSpPr>
              <p:spPr bwMode="auto">
                <a:xfrm>
                  <a:off x="1290" y="1702"/>
                  <a:ext cx="197" cy="172"/>
                </a:xfrm>
                <a:prstGeom prst="rect">
                  <a:avLst/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  <p:sp>
              <p:nvSpPr>
                <p:cNvPr id="161" name="Rectangle 256"/>
                <p:cNvSpPr>
                  <a:spLocks noChangeArrowheads="1"/>
                </p:cNvSpPr>
                <p:nvPr/>
              </p:nvSpPr>
              <p:spPr bwMode="auto">
                <a:xfrm>
                  <a:off x="1506" y="1702"/>
                  <a:ext cx="197" cy="172"/>
                </a:xfrm>
                <a:prstGeom prst="rect">
                  <a:avLst/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</p:grpSp>
          <p:grpSp>
            <p:nvGrpSpPr>
              <p:cNvPr id="145" name="Group 257"/>
              <p:cNvGrpSpPr>
                <a:grpSpLocks/>
              </p:cNvGrpSpPr>
              <p:nvPr/>
            </p:nvGrpSpPr>
            <p:grpSpPr bwMode="auto">
              <a:xfrm>
                <a:off x="1377" y="1369"/>
                <a:ext cx="224" cy="102"/>
                <a:chOff x="1290" y="1702"/>
                <a:chExt cx="413" cy="172"/>
              </a:xfrm>
            </p:grpSpPr>
            <p:sp>
              <p:nvSpPr>
                <p:cNvPr id="158" name="Rectangle 258"/>
                <p:cNvSpPr>
                  <a:spLocks noChangeArrowheads="1"/>
                </p:cNvSpPr>
                <p:nvPr/>
              </p:nvSpPr>
              <p:spPr bwMode="auto">
                <a:xfrm>
                  <a:off x="1290" y="1702"/>
                  <a:ext cx="197" cy="172"/>
                </a:xfrm>
                <a:prstGeom prst="rect">
                  <a:avLst/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  <p:sp>
              <p:nvSpPr>
                <p:cNvPr id="159" name="Rectangle 259"/>
                <p:cNvSpPr>
                  <a:spLocks noChangeArrowheads="1"/>
                </p:cNvSpPr>
                <p:nvPr/>
              </p:nvSpPr>
              <p:spPr bwMode="auto">
                <a:xfrm>
                  <a:off x="1506" y="1702"/>
                  <a:ext cx="197" cy="172"/>
                </a:xfrm>
                <a:prstGeom prst="rect">
                  <a:avLst/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</p:grpSp>
          <p:grpSp>
            <p:nvGrpSpPr>
              <p:cNvPr id="146" name="Group 260"/>
              <p:cNvGrpSpPr>
                <a:grpSpLocks/>
              </p:cNvGrpSpPr>
              <p:nvPr/>
            </p:nvGrpSpPr>
            <p:grpSpPr bwMode="auto">
              <a:xfrm>
                <a:off x="1377" y="1482"/>
                <a:ext cx="224" cy="103"/>
                <a:chOff x="1290" y="1702"/>
                <a:chExt cx="413" cy="172"/>
              </a:xfrm>
            </p:grpSpPr>
            <p:sp>
              <p:nvSpPr>
                <p:cNvPr id="156" name="Rectangle 261"/>
                <p:cNvSpPr>
                  <a:spLocks noChangeArrowheads="1"/>
                </p:cNvSpPr>
                <p:nvPr/>
              </p:nvSpPr>
              <p:spPr bwMode="auto">
                <a:xfrm>
                  <a:off x="1290" y="1702"/>
                  <a:ext cx="197" cy="172"/>
                </a:xfrm>
                <a:prstGeom prst="rect">
                  <a:avLst/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  <p:sp>
              <p:nvSpPr>
                <p:cNvPr id="157" name="Rectangle 262"/>
                <p:cNvSpPr>
                  <a:spLocks noChangeArrowheads="1"/>
                </p:cNvSpPr>
                <p:nvPr/>
              </p:nvSpPr>
              <p:spPr bwMode="auto">
                <a:xfrm>
                  <a:off x="1506" y="1702"/>
                  <a:ext cx="197" cy="172"/>
                </a:xfrm>
                <a:prstGeom prst="rect">
                  <a:avLst/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</p:grpSp>
          <p:grpSp>
            <p:nvGrpSpPr>
              <p:cNvPr id="147" name="Group 263"/>
              <p:cNvGrpSpPr>
                <a:grpSpLocks/>
              </p:cNvGrpSpPr>
              <p:nvPr/>
            </p:nvGrpSpPr>
            <p:grpSpPr bwMode="auto">
              <a:xfrm>
                <a:off x="1377" y="1596"/>
                <a:ext cx="224" cy="102"/>
                <a:chOff x="1290" y="1702"/>
                <a:chExt cx="413" cy="172"/>
              </a:xfrm>
            </p:grpSpPr>
            <p:sp>
              <p:nvSpPr>
                <p:cNvPr id="154" name="Rectangle 264"/>
                <p:cNvSpPr>
                  <a:spLocks noChangeArrowheads="1"/>
                </p:cNvSpPr>
                <p:nvPr/>
              </p:nvSpPr>
              <p:spPr bwMode="auto">
                <a:xfrm>
                  <a:off x="1290" y="1702"/>
                  <a:ext cx="197" cy="172"/>
                </a:xfrm>
                <a:prstGeom prst="rect">
                  <a:avLst/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  <p:sp>
              <p:nvSpPr>
                <p:cNvPr id="155" name="Rectangle 265"/>
                <p:cNvSpPr>
                  <a:spLocks noChangeArrowheads="1"/>
                </p:cNvSpPr>
                <p:nvPr/>
              </p:nvSpPr>
              <p:spPr bwMode="auto">
                <a:xfrm>
                  <a:off x="1506" y="1702"/>
                  <a:ext cx="197" cy="172"/>
                </a:xfrm>
                <a:prstGeom prst="rect">
                  <a:avLst/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</p:grpSp>
          <p:grpSp>
            <p:nvGrpSpPr>
              <p:cNvPr id="148" name="Group 266"/>
              <p:cNvGrpSpPr>
                <a:grpSpLocks/>
              </p:cNvGrpSpPr>
              <p:nvPr/>
            </p:nvGrpSpPr>
            <p:grpSpPr bwMode="auto">
              <a:xfrm>
                <a:off x="1377" y="1709"/>
                <a:ext cx="224" cy="103"/>
                <a:chOff x="1290" y="1702"/>
                <a:chExt cx="413" cy="172"/>
              </a:xfrm>
            </p:grpSpPr>
            <p:sp>
              <p:nvSpPr>
                <p:cNvPr id="152" name="Rectangle 267"/>
                <p:cNvSpPr>
                  <a:spLocks noChangeArrowheads="1"/>
                </p:cNvSpPr>
                <p:nvPr/>
              </p:nvSpPr>
              <p:spPr bwMode="auto">
                <a:xfrm>
                  <a:off x="1290" y="1702"/>
                  <a:ext cx="197" cy="172"/>
                </a:xfrm>
                <a:prstGeom prst="rect">
                  <a:avLst/>
                </a:prstGeom>
                <a:solidFill>
                  <a:srgbClr val="CCCC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  <p:sp>
              <p:nvSpPr>
                <p:cNvPr id="153" name="Rectangle 268"/>
                <p:cNvSpPr>
                  <a:spLocks noChangeArrowheads="1"/>
                </p:cNvSpPr>
                <p:nvPr/>
              </p:nvSpPr>
              <p:spPr bwMode="auto">
                <a:xfrm>
                  <a:off x="1506" y="1702"/>
                  <a:ext cx="197" cy="172"/>
                </a:xfrm>
                <a:prstGeom prst="rect">
                  <a:avLst/>
                </a:prstGeom>
                <a:solidFill>
                  <a:srgbClr val="CCCC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</p:grpSp>
          <p:grpSp>
            <p:nvGrpSpPr>
              <p:cNvPr id="149" name="Group 269"/>
              <p:cNvGrpSpPr>
                <a:grpSpLocks/>
              </p:cNvGrpSpPr>
              <p:nvPr/>
            </p:nvGrpSpPr>
            <p:grpSpPr bwMode="auto">
              <a:xfrm>
                <a:off x="1377" y="1823"/>
                <a:ext cx="224" cy="102"/>
                <a:chOff x="1290" y="1702"/>
                <a:chExt cx="413" cy="172"/>
              </a:xfrm>
            </p:grpSpPr>
            <p:sp>
              <p:nvSpPr>
                <p:cNvPr id="150" name="Rectangle 270"/>
                <p:cNvSpPr>
                  <a:spLocks noChangeArrowheads="1"/>
                </p:cNvSpPr>
                <p:nvPr/>
              </p:nvSpPr>
              <p:spPr bwMode="auto">
                <a:xfrm>
                  <a:off x="1290" y="1702"/>
                  <a:ext cx="197" cy="172"/>
                </a:xfrm>
                <a:prstGeom prst="rect">
                  <a:avLst/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  <p:sp>
              <p:nvSpPr>
                <p:cNvPr id="151" name="Rectangle 271"/>
                <p:cNvSpPr>
                  <a:spLocks noChangeArrowheads="1"/>
                </p:cNvSpPr>
                <p:nvPr/>
              </p:nvSpPr>
              <p:spPr bwMode="auto">
                <a:xfrm>
                  <a:off x="1506" y="1702"/>
                  <a:ext cx="197" cy="172"/>
                </a:xfrm>
                <a:prstGeom prst="rect">
                  <a:avLst/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</p:grpSp>
        </p:grpSp>
        <p:sp>
          <p:nvSpPr>
            <p:cNvPr id="141" name="Rectangle 272"/>
            <p:cNvSpPr>
              <a:spLocks noChangeArrowheads="1"/>
            </p:cNvSpPr>
            <p:nvPr/>
          </p:nvSpPr>
          <p:spPr bwMode="auto">
            <a:xfrm>
              <a:off x="977" y="776"/>
              <a:ext cx="999" cy="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900" b="1" dirty="0" smtClean="0">
                  <a:cs typeface="Arial" charset="0"/>
                </a:rPr>
                <a:t>Project Development</a:t>
              </a:r>
            </a:p>
            <a:p>
              <a:pPr algn="ctr"/>
              <a:r>
                <a:rPr lang="en-US" sz="900" b="1" dirty="0" smtClean="0">
                  <a:cs typeface="Arial" charset="0"/>
                </a:rPr>
                <a:t>Company</a:t>
              </a:r>
              <a:endParaRPr lang="en-US" sz="900" b="1" dirty="0">
                <a:cs typeface="Arial" charset="0"/>
              </a:endParaRPr>
            </a:p>
          </p:txBody>
        </p:sp>
      </p:grpSp>
      <p:grpSp>
        <p:nvGrpSpPr>
          <p:cNvPr id="211" name="Group 160"/>
          <p:cNvGrpSpPr>
            <a:grpSpLocks/>
          </p:cNvGrpSpPr>
          <p:nvPr/>
        </p:nvGrpSpPr>
        <p:grpSpPr bwMode="auto">
          <a:xfrm>
            <a:off x="5458933" y="1459083"/>
            <a:ext cx="735957" cy="1489075"/>
            <a:chOff x="1199" y="808"/>
            <a:chExt cx="552" cy="1117"/>
          </a:xfrm>
        </p:grpSpPr>
        <p:grpSp>
          <p:nvGrpSpPr>
            <p:cNvPr id="212" name="Group 159"/>
            <p:cNvGrpSpPr>
              <a:grpSpLocks/>
            </p:cNvGrpSpPr>
            <p:nvPr/>
          </p:nvGrpSpPr>
          <p:grpSpPr bwMode="auto">
            <a:xfrm>
              <a:off x="1377" y="1029"/>
              <a:ext cx="224" cy="896"/>
              <a:chOff x="1377" y="1029"/>
              <a:chExt cx="224" cy="896"/>
            </a:xfrm>
          </p:grpSpPr>
          <p:grpSp>
            <p:nvGrpSpPr>
              <p:cNvPr id="214" name="Group 248"/>
              <p:cNvGrpSpPr>
                <a:grpSpLocks/>
              </p:cNvGrpSpPr>
              <p:nvPr/>
            </p:nvGrpSpPr>
            <p:grpSpPr bwMode="auto">
              <a:xfrm>
                <a:off x="1377" y="1029"/>
                <a:ext cx="224" cy="102"/>
                <a:chOff x="1290" y="1702"/>
                <a:chExt cx="413" cy="172"/>
              </a:xfrm>
            </p:grpSpPr>
            <p:sp>
              <p:nvSpPr>
                <p:cNvPr id="236" name="Rectangle 249"/>
                <p:cNvSpPr>
                  <a:spLocks noChangeArrowheads="1"/>
                </p:cNvSpPr>
                <p:nvPr/>
              </p:nvSpPr>
              <p:spPr bwMode="auto">
                <a:xfrm>
                  <a:off x="1290" y="1702"/>
                  <a:ext cx="197" cy="172"/>
                </a:xfrm>
                <a:prstGeom prst="rect">
                  <a:avLst/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  <p:sp>
              <p:nvSpPr>
                <p:cNvPr id="237" name="Rectangle 250"/>
                <p:cNvSpPr>
                  <a:spLocks noChangeArrowheads="1"/>
                </p:cNvSpPr>
                <p:nvPr/>
              </p:nvSpPr>
              <p:spPr bwMode="auto">
                <a:xfrm>
                  <a:off x="1506" y="1702"/>
                  <a:ext cx="197" cy="172"/>
                </a:xfrm>
                <a:prstGeom prst="rect">
                  <a:avLst/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</p:grpSp>
          <p:grpSp>
            <p:nvGrpSpPr>
              <p:cNvPr id="215" name="Group 251"/>
              <p:cNvGrpSpPr>
                <a:grpSpLocks/>
              </p:cNvGrpSpPr>
              <p:nvPr/>
            </p:nvGrpSpPr>
            <p:grpSpPr bwMode="auto">
              <a:xfrm>
                <a:off x="1377" y="1142"/>
                <a:ext cx="224" cy="102"/>
                <a:chOff x="1290" y="1702"/>
                <a:chExt cx="413" cy="172"/>
              </a:xfrm>
            </p:grpSpPr>
            <p:sp>
              <p:nvSpPr>
                <p:cNvPr id="234" name="Rectangle 252"/>
                <p:cNvSpPr>
                  <a:spLocks noChangeArrowheads="1"/>
                </p:cNvSpPr>
                <p:nvPr/>
              </p:nvSpPr>
              <p:spPr bwMode="auto">
                <a:xfrm>
                  <a:off x="1290" y="1702"/>
                  <a:ext cx="197" cy="172"/>
                </a:xfrm>
                <a:prstGeom prst="rect">
                  <a:avLst/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  <p:sp>
              <p:nvSpPr>
                <p:cNvPr id="235" name="Rectangle 253"/>
                <p:cNvSpPr>
                  <a:spLocks noChangeArrowheads="1"/>
                </p:cNvSpPr>
                <p:nvPr/>
              </p:nvSpPr>
              <p:spPr bwMode="auto">
                <a:xfrm>
                  <a:off x="1506" y="1702"/>
                  <a:ext cx="197" cy="172"/>
                </a:xfrm>
                <a:prstGeom prst="rect">
                  <a:avLst/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</p:grpSp>
          <p:grpSp>
            <p:nvGrpSpPr>
              <p:cNvPr id="216" name="Group 254"/>
              <p:cNvGrpSpPr>
                <a:grpSpLocks/>
              </p:cNvGrpSpPr>
              <p:nvPr/>
            </p:nvGrpSpPr>
            <p:grpSpPr bwMode="auto">
              <a:xfrm>
                <a:off x="1377" y="1256"/>
                <a:ext cx="224" cy="102"/>
                <a:chOff x="1290" y="1702"/>
                <a:chExt cx="413" cy="172"/>
              </a:xfrm>
            </p:grpSpPr>
            <p:sp>
              <p:nvSpPr>
                <p:cNvPr id="232" name="Rectangle 255"/>
                <p:cNvSpPr>
                  <a:spLocks noChangeArrowheads="1"/>
                </p:cNvSpPr>
                <p:nvPr/>
              </p:nvSpPr>
              <p:spPr bwMode="auto">
                <a:xfrm>
                  <a:off x="1290" y="1702"/>
                  <a:ext cx="197" cy="172"/>
                </a:xfrm>
                <a:prstGeom prst="rect">
                  <a:avLst/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  <p:sp>
              <p:nvSpPr>
                <p:cNvPr id="233" name="Rectangle 256"/>
                <p:cNvSpPr>
                  <a:spLocks noChangeArrowheads="1"/>
                </p:cNvSpPr>
                <p:nvPr/>
              </p:nvSpPr>
              <p:spPr bwMode="auto">
                <a:xfrm>
                  <a:off x="1506" y="1702"/>
                  <a:ext cx="197" cy="172"/>
                </a:xfrm>
                <a:prstGeom prst="rect">
                  <a:avLst/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</p:grpSp>
          <p:grpSp>
            <p:nvGrpSpPr>
              <p:cNvPr id="217" name="Group 257"/>
              <p:cNvGrpSpPr>
                <a:grpSpLocks/>
              </p:cNvGrpSpPr>
              <p:nvPr/>
            </p:nvGrpSpPr>
            <p:grpSpPr bwMode="auto">
              <a:xfrm>
                <a:off x="1377" y="1369"/>
                <a:ext cx="224" cy="102"/>
                <a:chOff x="1290" y="1702"/>
                <a:chExt cx="413" cy="172"/>
              </a:xfrm>
            </p:grpSpPr>
            <p:sp>
              <p:nvSpPr>
                <p:cNvPr id="230" name="Rectangle 258"/>
                <p:cNvSpPr>
                  <a:spLocks noChangeArrowheads="1"/>
                </p:cNvSpPr>
                <p:nvPr/>
              </p:nvSpPr>
              <p:spPr bwMode="auto">
                <a:xfrm>
                  <a:off x="1290" y="1702"/>
                  <a:ext cx="197" cy="172"/>
                </a:xfrm>
                <a:prstGeom prst="rect">
                  <a:avLst/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  <p:sp>
              <p:nvSpPr>
                <p:cNvPr id="231" name="Rectangle 259"/>
                <p:cNvSpPr>
                  <a:spLocks noChangeArrowheads="1"/>
                </p:cNvSpPr>
                <p:nvPr/>
              </p:nvSpPr>
              <p:spPr bwMode="auto">
                <a:xfrm>
                  <a:off x="1506" y="1702"/>
                  <a:ext cx="197" cy="172"/>
                </a:xfrm>
                <a:prstGeom prst="rect">
                  <a:avLst/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</p:grpSp>
          <p:grpSp>
            <p:nvGrpSpPr>
              <p:cNvPr id="218" name="Group 260"/>
              <p:cNvGrpSpPr>
                <a:grpSpLocks/>
              </p:cNvGrpSpPr>
              <p:nvPr/>
            </p:nvGrpSpPr>
            <p:grpSpPr bwMode="auto">
              <a:xfrm>
                <a:off x="1377" y="1482"/>
                <a:ext cx="224" cy="103"/>
                <a:chOff x="1290" y="1702"/>
                <a:chExt cx="413" cy="172"/>
              </a:xfrm>
            </p:grpSpPr>
            <p:sp>
              <p:nvSpPr>
                <p:cNvPr id="228" name="Rectangle 261"/>
                <p:cNvSpPr>
                  <a:spLocks noChangeArrowheads="1"/>
                </p:cNvSpPr>
                <p:nvPr/>
              </p:nvSpPr>
              <p:spPr bwMode="auto">
                <a:xfrm>
                  <a:off x="1290" y="1702"/>
                  <a:ext cx="197" cy="172"/>
                </a:xfrm>
                <a:prstGeom prst="rect">
                  <a:avLst/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  <p:sp>
              <p:nvSpPr>
                <p:cNvPr id="229" name="Rectangle 262"/>
                <p:cNvSpPr>
                  <a:spLocks noChangeArrowheads="1"/>
                </p:cNvSpPr>
                <p:nvPr/>
              </p:nvSpPr>
              <p:spPr bwMode="auto">
                <a:xfrm>
                  <a:off x="1506" y="1702"/>
                  <a:ext cx="197" cy="172"/>
                </a:xfrm>
                <a:prstGeom prst="rect">
                  <a:avLst/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</p:grpSp>
          <p:grpSp>
            <p:nvGrpSpPr>
              <p:cNvPr id="219" name="Group 263"/>
              <p:cNvGrpSpPr>
                <a:grpSpLocks/>
              </p:cNvGrpSpPr>
              <p:nvPr/>
            </p:nvGrpSpPr>
            <p:grpSpPr bwMode="auto">
              <a:xfrm>
                <a:off x="1377" y="1596"/>
                <a:ext cx="224" cy="102"/>
                <a:chOff x="1290" y="1702"/>
                <a:chExt cx="413" cy="172"/>
              </a:xfrm>
            </p:grpSpPr>
            <p:sp>
              <p:nvSpPr>
                <p:cNvPr id="226" name="Rectangle 264"/>
                <p:cNvSpPr>
                  <a:spLocks noChangeArrowheads="1"/>
                </p:cNvSpPr>
                <p:nvPr/>
              </p:nvSpPr>
              <p:spPr bwMode="auto">
                <a:xfrm>
                  <a:off x="1290" y="1702"/>
                  <a:ext cx="197" cy="172"/>
                </a:xfrm>
                <a:prstGeom prst="rect">
                  <a:avLst/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  <p:sp>
              <p:nvSpPr>
                <p:cNvPr id="227" name="Rectangle 265"/>
                <p:cNvSpPr>
                  <a:spLocks noChangeArrowheads="1"/>
                </p:cNvSpPr>
                <p:nvPr/>
              </p:nvSpPr>
              <p:spPr bwMode="auto">
                <a:xfrm>
                  <a:off x="1506" y="1702"/>
                  <a:ext cx="197" cy="172"/>
                </a:xfrm>
                <a:prstGeom prst="rect">
                  <a:avLst/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</p:grpSp>
          <p:grpSp>
            <p:nvGrpSpPr>
              <p:cNvPr id="220" name="Group 266"/>
              <p:cNvGrpSpPr>
                <a:grpSpLocks/>
              </p:cNvGrpSpPr>
              <p:nvPr/>
            </p:nvGrpSpPr>
            <p:grpSpPr bwMode="auto">
              <a:xfrm>
                <a:off x="1377" y="1709"/>
                <a:ext cx="224" cy="103"/>
                <a:chOff x="1290" y="1702"/>
                <a:chExt cx="413" cy="172"/>
              </a:xfrm>
            </p:grpSpPr>
            <p:sp>
              <p:nvSpPr>
                <p:cNvPr id="224" name="Rectangle 267"/>
                <p:cNvSpPr>
                  <a:spLocks noChangeArrowheads="1"/>
                </p:cNvSpPr>
                <p:nvPr/>
              </p:nvSpPr>
              <p:spPr bwMode="auto">
                <a:xfrm>
                  <a:off x="1290" y="1702"/>
                  <a:ext cx="197" cy="172"/>
                </a:xfrm>
                <a:prstGeom prst="rect">
                  <a:avLst/>
                </a:prstGeom>
                <a:solidFill>
                  <a:srgbClr val="CCCC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  <p:sp>
              <p:nvSpPr>
                <p:cNvPr id="225" name="Rectangle 268"/>
                <p:cNvSpPr>
                  <a:spLocks noChangeArrowheads="1"/>
                </p:cNvSpPr>
                <p:nvPr/>
              </p:nvSpPr>
              <p:spPr bwMode="auto">
                <a:xfrm>
                  <a:off x="1506" y="1702"/>
                  <a:ext cx="197" cy="172"/>
                </a:xfrm>
                <a:prstGeom prst="rect">
                  <a:avLst/>
                </a:prstGeom>
                <a:solidFill>
                  <a:srgbClr val="CCCC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</p:grpSp>
          <p:grpSp>
            <p:nvGrpSpPr>
              <p:cNvPr id="221" name="Group 269"/>
              <p:cNvGrpSpPr>
                <a:grpSpLocks/>
              </p:cNvGrpSpPr>
              <p:nvPr/>
            </p:nvGrpSpPr>
            <p:grpSpPr bwMode="auto">
              <a:xfrm>
                <a:off x="1377" y="1823"/>
                <a:ext cx="224" cy="102"/>
                <a:chOff x="1290" y="1702"/>
                <a:chExt cx="413" cy="172"/>
              </a:xfrm>
            </p:grpSpPr>
            <p:sp>
              <p:nvSpPr>
                <p:cNvPr id="222" name="Rectangle 270"/>
                <p:cNvSpPr>
                  <a:spLocks noChangeArrowheads="1"/>
                </p:cNvSpPr>
                <p:nvPr/>
              </p:nvSpPr>
              <p:spPr bwMode="auto">
                <a:xfrm>
                  <a:off x="1290" y="1702"/>
                  <a:ext cx="197" cy="172"/>
                </a:xfrm>
                <a:prstGeom prst="rect">
                  <a:avLst/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  <p:sp>
              <p:nvSpPr>
                <p:cNvPr id="223" name="Rectangle 271"/>
                <p:cNvSpPr>
                  <a:spLocks noChangeArrowheads="1"/>
                </p:cNvSpPr>
                <p:nvPr/>
              </p:nvSpPr>
              <p:spPr bwMode="auto">
                <a:xfrm>
                  <a:off x="1506" y="1702"/>
                  <a:ext cx="197" cy="172"/>
                </a:xfrm>
                <a:prstGeom prst="rect">
                  <a:avLst/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900" b="1">
                    <a:cs typeface="Arial" charset="0"/>
                  </a:endParaRPr>
                </a:p>
              </p:txBody>
            </p:sp>
          </p:grpSp>
        </p:grpSp>
        <p:sp>
          <p:nvSpPr>
            <p:cNvPr id="213" name="Rectangle 272"/>
            <p:cNvSpPr>
              <a:spLocks noChangeArrowheads="1"/>
            </p:cNvSpPr>
            <p:nvPr/>
          </p:nvSpPr>
          <p:spPr bwMode="auto">
            <a:xfrm>
              <a:off x="1199" y="808"/>
              <a:ext cx="552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900" b="1" dirty="0" smtClean="0">
                  <a:cs typeface="Arial" charset="0"/>
                </a:rPr>
                <a:t>CSP Plant</a:t>
              </a:r>
              <a:endParaRPr lang="en-US" sz="900" b="1" dirty="0">
                <a:cs typeface="Arial" charset="0"/>
              </a:endParaRPr>
            </a:p>
          </p:txBody>
        </p:sp>
      </p:grpSp>
      <p:cxnSp>
        <p:nvCxnSpPr>
          <p:cNvPr id="191" name="AutoShape 88"/>
          <p:cNvCxnSpPr>
            <a:cxnSpLocks noChangeShapeType="1"/>
            <a:stCxn id="18" idx="3"/>
            <a:endCxn id="135" idx="1"/>
          </p:cNvCxnSpPr>
          <p:nvPr/>
        </p:nvCxnSpPr>
        <p:spPr bwMode="auto">
          <a:xfrm flipV="1">
            <a:off x="806275" y="818777"/>
            <a:ext cx="1626286" cy="2334462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prstDash val="sys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4" name="AutoShape 88"/>
          <p:cNvCxnSpPr>
            <a:cxnSpLocks noChangeShapeType="1"/>
            <a:stCxn id="47" idx="2"/>
            <a:endCxn id="131" idx="1"/>
          </p:cNvCxnSpPr>
          <p:nvPr/>
        </p:nvCxnSpPr>
        <p:spPr bwMode="auto">
          <a:xfrm rot="5400000" flipH="1" flipV="1">
            <a:off x="-114944" y="2520027"/>
            <a:ext cx="3946140" cy="1148869"/>
          </a:xfrm>
          <a:prstGeom prst="curvedConnector4">
            <a:avLst>
              <a:gd name="adj1" fmla="val -5793"/>
              <a:gd name="adj2" fmla="val 37307"/>
            </a:avLst>
          </a:prstGeom>
          <a:noFill/>
          <a:ln w="9525">
            <a:solidFill>
              <a:schemeClr val="tx1"/>
            </a:solidFill>
            <a:prstDash val="sys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7" name="AutoShape 88"/>
          <p:cNvCxnSpPr>
            <a:cxnSpLocks noChangeShapeType="1"/>
            <a:stCxn id="126" idx="3"/>
            <a:endCxn id="160" idx="1"/>
          </p:cNvCxnSpPr>
          <p:nvPr/>
        </p:nvCxnSpPr>
        <p:spPr bwMode="auto">
          <a:xfrm>
            <a:off x="2731212" y="1575313"/>
            <a:ext cx="1023710" cy="1252372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prstDash val="sys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1" name="AutoShape 88"/>
          <p:cNvCxnSpPr>
            <a:cxnSpLocks noChangeShapeType="1"/>
            <a:stCxn id="153" idx="3"/>
            <a:endCxn id="226" idx="1"/>
          </p:cNvCxnSpPr>
          <p:nvPr/>
        </p:nvCxnSpPr>
        <p:spPr bwMode="auto">
          <a:xfrm flipV="1">
            <a:off x="4053573" y="2577556"/>
            <a:ext cx="1642681" cy="854691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prstDash val="sys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4" name="AutoShape 88"/>
          <p:cNvCxnSpPr>
            <a:cxnSpLocks noChangeShapeType="1"/>
            <a:stCxn id="225" idx="3"/>
            <a:endCxn id="98" idx="1"/>
          </p:cNvCxnSpPr>
          <p:nvPr/>
        </p:nvCxnSpPr>
        <p:spPr bwMode="auto">
          <a:xfrm>
            <a:off x="5994903" y="2728863"/>
            <a:ext cx="1797437" cy="422030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prstDash val="sys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7" name="AutoShape 88"/>
          <p:cNvCxnSpPr>
            <a:cxnSpLocks noChangeShapeType="1"/>
            <a:stCxn id="99" idx="3"/>
            <a:endCxn id="72" idx="3"/>
          </p:cNvCxnSpPr>
          <p:nvPr/>
        </p:nvCxnSpPr>
        <p:spPr bwMode="auto">
          <a:xfrm flipH="1">
            <a:off x="5969110" y="3150893"/>
            <a:ext cx="2121880" cy="2070297"/>
          </a:xfrm>
          <a:prstGeom prst="curvedConnector3">
            <a:avLst>
              <a:gd name="adj1" fmla="val -10773"/>
            </a:avLst>
          </a:prstGeom>
          <a:noFill/>
          <a:ln w="9525">
            <a:solidFill>
              <a:schemeClr val="tx1"/>
            </a:solidFill>
            <a:prstDash val="sys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8" name="AutoShape 88"/>
          <p:cNvCxnSpPr>
            <a:cxnSpLocks noChangeShapeType="1"/>
            <a:stCxn id="126" idx="3"/>
            <a:endCxn id="230" idx="1"/>
          </p:cNvCxnSpPr>
          <p:nvPr/>
        </p:nvCxnSpPr>
        <p:spPr bwMode="auto">
          <a:xfrm>
            <a:off x="2731212" y="1575313"/>
            <a:ext cx="2965042" cy="699629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prstDash val="sys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2" name="AutoShape 88"/>
          <p:cNvCxnSpPr>
            <a:cxnSpLocks noChangeShapeType="1"/>
            <a:stCxn id="50" idx="1"/>
            <a:endCxn id="27" idx="1"/>
          </p:cNvCxnSpPr>
          <p:nvPr/>
        </p:nvCxnSpPr>
        <p:spPr bwMode="auto">
          <a:xfrm rot="10800000">
            <a:off x="507625" y="2396704"/>
            <a:ext cx="548644" cy="2300227"/>
          </a:xfrm>
          <a:prstGeom prst="curvedConnector3">
            <a:avLst>
              <a:gd name="adj1" fmla="val 141666"/>
            </a:avLst>
          </a:prstGeom>
          <a:noFill/>
          <a:ln w="9525">
            <a:solidFill>
              <a:schemeClr val="tx1"/>
            </a:solidFill>
            <a:prstDash val="sys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8" name="AutoShape 88"/>
          <p:cNvCxnSpPr>
            <a:cxnSpLocks noChangeShapeType="1"/>
            <a:endCxn id="83" idx="1"/>
          </p:cNvCxnSpPr>
          <p:nvPr/>
        </p:nvCxnSpPr>
        <p:spPr bwMode="auto">
          <a:xfrm>
            <a:off x="3975053" y="3155766"/>
            <a:ext cx="1695408" cy="1158248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prstDash val="sys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9" name="AutoShape 88"/>
          <p:cNvCxnSpPr>
            <a:cxnSpLocks noChangeShapeType="1"/>
            <a:endCxn id="234" idx="1"/>
          </p:cNvCxnSpPr>
          <p:nvPr/>
        </p:nvCxnSpPr>
        <p:spPr bwMode="auto">
          <a:xfrm>
            <a:off x="2636198" y="985416"/>
            <a:ext cx="3060054" cy="986911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prstDash val="sys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7" name="AutoShape 88"/>
          <p:cNvCxnSpPr>
            <a:cxnSpLocks noChangeShapeType="1"/>
            <a:endCxn id="158" idx="1"/>
          </p:cNvCxnSpPr>
          <p:nvPr/>
        </p:nvCxnSpPr>
        <p:spPr bwMode="auto">
          <a:xfrm flipV="1">
            <a:off x="1371031" y="2978326"/>
            <a:ext cx="2383891" cy="1564475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prstDash val="sys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</TotalTime>
  <Words>17</Words>
  <Application>Microsoft Macintosh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Company>Griffith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anonymous</dc:creator>
  <cp:lastModifiedBy>Ruta Bhatt</cp:lastModifiedBy>
  <cp:revision>24</cp:revision>
  <dcterms:created xsi:type="dcterms:W3CDTF">2008-10-11T04:17:00Z</dcterms:created>
  <dcterms:modified xsi:type="dcterms:W3CDTF">2016-05-06T18:50:33Z</dcterms:modified>
</cp:coreProperties>
</file>