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9"/>
  </p:notesMasterIdLst>
  <p:sldIdLst>
    <p:sldId id="259" r:id="rId2"/>
    <p:sldId id="267" r:id="rId3"/>
    <p:sldId id="268" r:id="rId4"/>
    <p:sldId id="261" r:id="rId5"/>
    <p:sldId id="260" r:id="rId6"/>
    <p:sldId id="264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EDBD"/>
    <a:srgbClr val="A7CE65"/>
    <a:srgbClr val="83B330"/>
    <a:srgbClr val="5089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4660"/>
  </p:normalViewPr>
  <p:slideViewPr>
    <p:cSldViewPr snapToGrid="0">
      <p:cViewPr varScale="1">
        <p:scale>
          <a:sx n="83" d="100"/>
          <a:sy n="83" d="100"/>
        </p:scale>
        <p:origin x="7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slide" Target="slides/slide7.xml" />
  <Relationship Id="rId13" Type="http://schemas.openxmlformats.org/officeDocument/2006/relationships/tableStyles" Target="tableStyles.xml" />
  <Relationship Id="rId3" Type="http://schemas.openxmlformats.org/officeDocument/2006/relationships/slide" Target="slides/slide2.xml" />
  <Relationship Id="rId7" Type="http://schemas.openxmlformats.org/officeDocument/2006/relationships/slide" Target="slides/slide6.xml" />
  <Relationship Id="rId12" Type="http://schemas.openxmlformats.org/officeDocument/2006/relationships/theme" Target="theme/theme1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slide" Target="slides/slide5.xml" />
  <Relationship Id="rId11" Type="http://schemas.openxmlformats.org/officeDocument/2006/relationships/viewProps" Target="viewProps.xml" />
  <Relationship Id="rId5" Type="http://schemas.openxmlformats.org/officeDocument/2006/relationships/slide" Target="slides/slide4.xml" />
  <Relationship Id="rId10" Type="http://schemas.openxmlformats.org/officeDocument/2006/relationships/presProps" Target="presProps.xml" />
  <Relationship Id="rId4" Type="http://schemas.openxmlformats.org/officeDocument/2006/relationships/slide" Target="slides/slide3.xml" />
  <Relationship Id="rId9" Type="http://schemas.openxmlformats.org/officeDocument/2006/relationships/notesMaster" Target="notesMasters/notesMaster1.xml" />
  <Relationship Id="rId14" Type="http://schemas.openxmlformats.org/officeDocument/2006/relationships/customXml" Target="../customXml/item1.xml" />
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59A9F3-7CA6-42FD-A2DA-03D18CBA4F2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C966C-B6E8-42C1-8D60-0EF624C21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25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This file created specifically for Colton Mentzer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C966C-B6E8-42C1-8D60-0EF624C21C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633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3" name="Isosceles Triangle 22"/>
          <p:cNvSpPr/>
          <p:nvPr userDrawn="1"/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EE03-4704-4F8B-8CD2-B7E35D29F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5FB8-25F9-4F18-AB8D-C70BA366A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7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EE03-4704-4F8B-8CD2-B7E35D29F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5FB8-25F9-4F18-AB8D-C70BA366A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9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EE03-4704-4F8B-8CD2-B7E35D29F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5FB8-25F9-4F18-AB8D-C70BA366A5D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2886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EE03-4704-4F8B-8CD2-B7E35D29F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5FB8-25F9-4F18-AB8D-C70BA366A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18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EE03-4704-4F8B-8CD2-B7E35D29F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5FB8-25F9-4F18-AB8D-C70BA366A5D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6037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EE03-4704-4F8B-8CD2-B7E35D29F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5FB8-25F9-4F18-AB8D-C70BA366A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650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EE03-4704-4F8B-8CD2-B7E35D29F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5FB8-25F9-4F18-AB8D-C70BA366A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532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EE03-4704-4F8B-8CD2-B7E35D29F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5FB8-25F9-4F18-AB8D-C70BA366A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60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EE03-4704-4F8B-8CD2-B7E35D29F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5FB8-25F9-4F18-AB8D-C70BA366A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27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EE03-4704-4F8B-8CD2-B7E35D29F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5FB8-25F9-4F18-AB8D-C70BA366A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684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EE03-4704-4F8B-8CD2-B7E35D29F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5FB8-25F9-4F18-AB8D-C70BA366A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168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EE03-4704-4F8B-8CD2-B7E35D29F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5FB8-25F9-4F18-AB8D-C70BA366A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44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EE03-4704-4F8B-8CD2-B7E35D29F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5FB8-25F9-4F18-AB8D-C70BA366A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918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EE03-4704-4F8B-8CD2-B7E35D29F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5FB8-25F9-4F18-AB8D-C70BA366A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460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EE03-4704-4F8B-8CD2-B7E35D29F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5FB8-25F9-4F18-AB8D-C70BA366A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619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EE03-4704-4F8B-8CD2-B7E35D29F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5FB8-25F9-4F18-AB8D-C70BA366A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28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8EE03-4704-4F8B-8CD2-B7E35D29F42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50B5FB8-25F9-4F18-AB8D-C70BA366A5DE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grpSp>
          <p:nvGrpSpPr>
            <p:cNvPr id="7" name="Group 6"/>
            <p:cNvGrpSpPr/>
            <p:nvPr/>
          </p:nvGrpSpPr>
          <p:grpSpPr>
            <a:xfrm>
              <a:off x="0" y="-8467"/>
              <a:ext cx="12192000" cy="6866467"/>
              <a:chOff x="0" y="-8467"/>
              <a:chExt cx="12192000" cy="6866467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>
                <a:off x="9371012" y="0"/>
                <a:ext cx="1219200" cy="6858000"/>
              </a:xfrm>
              <a:prstGeom prst="line">
                <a:avLst/>
              </a:prstGeom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H="1">
                <a:off x="7425267" y="3681413"/>
                <a:ext cx="4763558" cy="3176587"/>
              </a:xfrm>
              <a:prstGeom prst="line">
                <a:avLst/>
              </a:prstGeom>
              <a:ln w="9525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Rectangle 23"/>
              <p:cNvSpPr/>
              <p:nvPr/>
            </p:nvSpPr>
            <p:spPr>
              <a:xfrm>
                <a:off x="9181476" y="-8467"/>
                <a:ext cx="3007349" cy="6866467"/>
              </a:xfrm>
              <a:custGeom>
                <a:avLst/>
                <a:gdLst/>
                <a:ahLst/>
                <a:cxnLst/>
                <a:rect l="l" t="t" r="r" b="b"/>
                <a:pathLst>
                  <a:path w="3007349" h="6866467">
                    <a:moveTo>
                      <a:pt x="2045532" y="0"/>
                    </a:moveTo>
                    <a:lnTo>
                      <a:pt x="3007349" y="0"/>
                    </a:lnTo>
                    <a:lnTo>
                      <a:pt x="3007349" y="6866467"/>
                    </a:lnTo>
                    <a:lnTo>
                      <a:pt x="0" y="6866467"/>
                    </a:lnTo>
                    <a:lnTo>
                      <a:pt x="2045532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23" name="Rectangle 25"/>
              <p:cNvSpPr/>
              <p:nvPr/>
            </p:nvSpPr>
            <p:spPr>
              <a:xfrm>
                <a:off x="9603442" y="-8467"/>
                <a:ext cx="2588558" cy="6866467"/>
              </a:xfrm>
              <a:custGeom>
                <a:avLst/>
                <a:gdLst/>
                <a:ahLst/>
                <a:cxnLst/>
                <a:rect l="l" t="t" r="r" b="b"/>
                <a:pathLst>
                  <a:path w="2573311" h="6866467">
                    <a:moveTo>
                      <a:pt x="0" y="0"/>
                    </a:moveTo>
                    <a:lnTo>
                      <a:pt x="2573311" y="0"/>
                    </a:lnTo>
                    <a:lnTo>
                      <a:pt x="2573311" y="6866467"/>
                    </a:lnTo>
                    <a:lnTo>
                      <a:pt x="1202336" y="68664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24" name="Isosceles Triangle 23"/>
              <p:cNvSpPr/>
              <p:nvPr/>
            </p:nvSpPr>
            <p:spPr>
              <a:xfrm>
                <a:off x="8932333" y="3048000"/>
                <a:ext cx="3259667" cy="3810000"/>
              </a:xfrm>
              <a:prstGeom prst="triangle">
                <a:avLst>
                  <a:gd name="adj" fmla="val 100000"/>
                </a:avLst>
              </a:prstGeom>
              <a:solidFill>
                <a:schemeClr val="accent2">
                  <a:alpha val="72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25" name="Rectangle 27"/>
              <p:cNvSpPr/>
              <p:nvPr/>
            </p:nvSpPr>
            <p:spPr>
              <a:xfrm>
                <a:off x="9334500" y="-8467"/>
                <a:ext cx="2854326" cy="6866467"/>
              </a:xfrm>
              <a:custGeom>
                <a:avLst/>
                <a:gdLst/>
                <a:ahLst/>
                <a:cxnLst/>
                <a:rect l="l" t="t" r="r" b="b"/>
                <a:pathLst>
                  <a:path w="2858013" h="6866467">
                    <a:moveTo>
                      <a:pt x="0" y="0"/>
                    </a:moveTo>
                    <a:lnTo>
                      <a:pt x="2858013" y="0"/>
                    </a:lnTo>
                    <a:lnTo>
                      <a:pt x="2858013" y="6866467"/>
                    </a:lnTo>
                    <a:lnTo>
                      <a:pt x="2473942" y="68664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  <a:alpha val="7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26" name="Rectangle 28"/>
              <p:cNvSpPr/>
              <p:nvPr/>
            </p:nvSpPr>
            <p:spPr>
              <a:xfrm>
                <a:off x="10898730" y="-8467"/>
                <a:ext cx="1290094" cy="6866467"/>
              </a:xfrm>
              <a:custGeom>
                <a:avLst/>
                <a:gdLst/>
                <a:ahLst/>
                <a:cxnLst/>
                <a:rect l="l" t="t" r="r" b="b"/>
                <a:pathLst>
                  <a:path w="1290094" h="6858000">
                    <a:moveTo>
                      <a:pt x="1019735" y="0"/>
                    </a:moveTo>
                    <a:lnTo>
                      <a:pt x="1290094" y="0"/>
                    </a:lnTo>
                    <a:lnTo>
                      <a:pt x="1290094" y="6858000"/>
                    </a:lnTo>
                    <a:lnTo>
                      <a:pt x="0" y="6858000"/>
                    </a:lnTo>
                    <a:lnTo>
                      <a:pt x="1019735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  <a:alpha val="7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27" name="Rectangle 29"/>
              <p:cNvSpPr/>
              <p:nvPr/>
            </p:nvSpPr>
            <p:spPr>
              <a:xfrm>
                <a:off x="10938999" y="-8467"/>
                <a:ext cx="1249825" cy="6866467"/>
              </a:xfrm>
              <a:custGeom>
                <a:avLst/>
                <a:gdLst/>
                <a:ahLst/>
                <a:cxnLst/>
                <a:rect l="l" t="t" r="r" b="b"/>
                <a:pathLst>
                  <a:path w="1249825" h="6858000">
                    <a:moveTo>
                      <a:pt x="0" y="0"/>
                    </a:moveTo>
                    <a:lnTo>
                      <a:pt x="1249825" y="0"/>
                    </a:lnTo>
                    <a:lnTo>
                      <a:pt x="1249825" y="6858000"/>
                    </a:lnTo>
                    <a:lnTo>
                      <a:pt x="1109382" y="68580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6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28" name="Isosceles Triangle 27"/>
              <p:cNvSpPr/>
              <p:nvPr/>
            </p:nvSpPr>
            <p:spPr>
              <a:xfrm>
                <a:off x="10371666" y="3589867"/>
                <a:ext cx="1817159" cy="3268133"/>
              </a:xfrm>
              <a:prstGeom prst="triangle">
                <a:avLst>
                  <a:gd name="adj" fmla="val 100000"/>
                </a:avLst>
              </a:prstGeom>
              <a:solidFill>
                <a:schemeClr val="accent1">
                  <a:alpha val="8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29" name="Isosceles Triangle 28"/>
              <p:cNvSpPr/>
              <p:nvPr/>
            </p:nvSpPr>
            <p:spPr>
              <a:xfrm>
                <a:off x="0" y="4013200"/>
                <a:ext cx="448733" cy="2844800"/>
              </a:xfrm>
              <a:prstGeom prst="triangle">
                <a:avLst>
                  <a:gd name="adj" fmla="val 0"/>
                </a:avLst>
              </a:prstGeom>
              <a:solidFill>
                <a:schemeClr val="accent1">
                  <a:alpha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</p:sp>
        </p:grpSp>
        <p:grpSp>
          <p:nvGrpSpPr>
            <p:cNvPr id="19" name="Group 18"/>
            <p:cNvGrpSpPr/>
            <p:nvPr userDrawn="1"/>
          </p:nvGrpSpPr>
          <p:grpSpPr>
            <a:xfrm>
              <a:off x="9603442" y="41275"/>
              <a:ext cx="2588558" cy="1435100"/>
              <a:chOff x="9603442" y="41275"/>
              <a:chExt cx="2588558" cy="1435100"/>
            </a:xfrm>
          </p:grpSpPr>
          <p:sp>
            <p:nvSpPr>
              <p:cNvPr id="30" name="Flowchart: Decision 29"/>
              <p:cNvSpPr/>
              <p:nvPr userDrawn="1"/>
            </p:nvSpPr>
            <p:spPr>
              <a:xfrm>
                <a:off x="9603442" y="41275"/>
                <a:ext cx="2588558" cy="1435100"/>
              </a:xfrm>
              <a:prstGeom prst="flowChartDecision">
                <a:avLst/>
              </a:prstGeom>
              <a:solidFill>
                <a:schemeClr val="accent2">
                  <a:lumMod val="40000"/>
                  <a:lumOff val="60000"/>
                  <a:alpha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 userDrawn="1"/>
            </p:nvSpPr>
            <p:spPr>
              <a:xfrm>
                <a:off x="10849836" y="73025"/>
                <a:ext cx="91440" cy="137160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  <a:alpha val="1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30358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                                                                         |HnOPa36bI0KuSn0hL3tWrw==|161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                                                                         |HnOPa36bI0KuSn0hL3tWrw==|161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480459" y="808582"/>
            <a:ext cx="2321196" cy="1977985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147537" y="547894"/>
            <a:ext cx="2987040" cy="2499360"/>
          </a:xfrm>
          <a:prstGeom prst="roundRect">
            <a:avLst/>
          </a:prstGeom>
          <a:ln/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2276385" y="888266"/>
            <a:ext cx="729344" cy="1818615"/>
          </a:xfrm>
          <a:custGeom>
            <a:avLst/>
            <a:gdLst>
              <a:gd name="connsiteX0" fmla="*/ 364672 w 729344"/>
              <a:gd name="connsiteY0" fmla="*/ 0 h 1818615"/>
              <a:gd name="connsiteX1" fmla="*/ 729344 w 729344"/>
              <a:gd name="connsiteY1" fmla="*/ 364672 h 1818615"/>
              <a:gd name="connsiteX2" fmla="*/ 568564 w 729344"/>
              <a:gd name="connsiteY2" fmla="*/ 667064 h 1818615"/>
              <a:gd name="connsiteX3" fmla="*/ 558755 w 729344"/>
              <a:gd name="connsiteY3" fmla="*/ 672388 h 1818615"/>
              <a:gd name="connsiteX4" fmla="*/ 729343 w 729344"/>
              <a:gd name="connsiteY4" fmla="*/ 1818615 h 1818615"/>
              <a:gd name="connsiteX5" fmla="*/ 4022 w 729344"/>
              <a:gd name="connsiteY5" fmla="*/ 1818615 h 1818615"/>
              <a:gd name="connsiteX6" fmla="*/ 157701 w 729344"/>
              <a:gd name="connsiteY6" fmla="*/ 664523 h 1818615"/>
              <a:gd name="connsiteX7" fmla="*/ 106810 w 729344"/>
              <a:gd name="connsiteY7" fmla="*/ 622534 h 1818615"/>
              <a:gd name="connsiteX8" fmla="*/ 0 w 729344"/>
              <a:gd name="connsiteY8" fmla="*/ 364672 h 1818615"/>
              <a:gd name="connsiteX9" fmla="*/ 364672 w 729344"/>
              <a:gd name="connsiteY9" fmla="*/ 0 h 181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29344" h="1818615">
                <a:moveTo>
                  <a:pt x="364672" y="0"/>
                </a:moveTo>
                <a:cubicBezTo>
                  <a:pt x="566075" y="0"/>
                  <a:pt x="729344" y="163269"/>
                  <a:pt x="729344" y="364672"/>
                </a:cubicBezTo>
                <a:cubicBezTo>
                  <a:pt x="729344" y="490549"/>
                  <a:pt x="665567" y="601530"/>
                  <a:pt x="568564" y="667064"/>
                </a:cubicBezTo>
                <a:lnTo>
                  <a:pt x="558755" y="672388"/>
                </a:lnTo>
                <a:lnTo>
                  <a:pt x="729343" y="1818615"/>
                </a:lnTo>
                <a:lnTo>
                  <a:pt x="4022" y="1818615"/>
                </a:lnTo>
                <a:lnTo>
                  <a:pt x="157701" y="664523"/>
                </a:lnTo>
                <a:lnTo>
                  <a:pt x="106810" y="622534"/>
                </a:lnTo>
                <a:cubicBezTo>
                  <a:pt x="40818" y="556542"/>
                  <a:pt x="0" y="465374"/>
                  <a:pt x="0" y="364672"/>
                </a:cubicBezTo>
                <a:cubicBezTo>
                  <a:pt x="0" y="163269"/>
                  <a:pt x="163269" y="0"/>
                  <a:pt x="364672" y="0"/>
                </a:cubicBez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5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                                                                         |HnOPa36bI0KuSn0hL3tWrw==|16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manage your passwords?</a:t>
            </a:r>
            <a:endParaRPr lang="en-US" dirty="0"/>
          </a:p>
        </p:txBody>
      </p:sp>
      <p:sp>
        <p:nvSpPr>
          <p:cNvPr id="3" name="Content Placeholder 2                                                                         |HnOPa36bI0KuSn0hL3tWrw==|16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Protection</a:t>
            </a:r>
          </a:p>
          <a:p>
            <a:pPr lvl="1"/>
            <a:r>
              <a:rPr lang="en-US" dirty="0"/>
              <a:t>Secure from the start</a:t>
            </a:r>
          </a:p>
          <a:p>
            <a:pPr lvl="0"/>
            <a:r>
              <a:rPr lang="en-US" dirty="0"/>
              <a:t>Uncomplicated</a:t>
            </a:r>
          </a:p>
          <a:p>
            <a:pPr lvl="1"/>
            <a:r>
              <a:rPr lang="en-US" dirty="0"/>
              <a:t>Never type a password again</a:t>
            </a:r>
          </a:p>
          <a:p>
            <a:pPr lvl="0"/>
            <a:r>
              <a:rPr lang="en-US" dirty="0"/>
              <a:t>Maintain access</a:t>
            </a:r>
          </a:p>
          <a:p>
            <a:pPr lvl="1"/>
            <a:r>
              <a:rPr lang="en-US" dirty="0"/>
              <a:t>Easy to back up</a:t>
            </a:r>
          </a:p>
          <a:p>
            <a:pPr lvl="0"/>
            <a:r>
              <a:rPr lang="en-US" dirty="0"/>
              <a:t>Online safety</a:t>
            </a:r>
          </a:p>
          <a:p>
            <a:pPr lvl="1"/>
            <a:r>
              <a:rPr lang="en-US" dirty="0" smtClean="0"/>
              <a:t>Minimize risk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                                                                         |HnOPa36bI0KuSn0hL3tWrw==|16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release </a:t>
            </a:r>
            <a:r>
              <a:rPr lang="en-US" dirty="0"/>
              <a:t>h</a:t>
            </a:r>
            <a:r>
              <a:rPr lang="en-US" dirty="0" smtClean="0"/>
              <a:t>ighlights</a:t>
            </a:r>
            <a:endParaRPr lang="en-US" dirty="0"/>
          </a:p>
        </p:txBody>
      </p:sp>
      <p:sp>
        <p:nvSpPr>
          <p:cNvPr id="4" name="Content Placeholder 3                                                                         |HnOPa36bI0KuSn0hL3tWrw==|16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Portable runs from USB device</a:t>
            </a:r>
          </a:p>
          <a:p>
            <a:r>
              <a:rPr lang="en-US" dirty="0" smtClean="0"/>
              <a:t>Enhanced anti-phishing module</a:t>
            </a:r>
          </a:p>
          <a:p>
            <a:r>
              <a:rPr lang="en-US" dirty="0" smtClean="0"/>
              <a:t>Secure virtual keyboard</a:t>
            </a:r>
          </a:p>
          <a:p>
            <a:r>
              <a:rPr lang="en-US" dirty="0" err="1" smtClean="0"/>
              <a:t>Dahsboard</a:t>
            </a:r>
            <a:r>
              <a:rPr lang="en-US" dirty="0" smtClean="0"/>
              <a:t> alerts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841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                                                                         |HnOPa36bI0KuSn0hL3tWrw==|1614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More highlights</a:t>
            </a:r>
          </a:p>
        </p:txBody>
      </p:sp>
      <p:sp>
        <p:nvSpPr>
          <p:cNvPr id="3" name="Content Placeholder 2                                                                         |HnOPa36bI0KuSn0hL3tWrw==|1614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2068511"/>
          </a:xfrm>
        </p:spPr>
        <p:txBody>
          <a:bodyPr/>
          <a:lstStyle/>
          <a:p>
            <a:r>
              <a:rPr lang="en-US" dirty="0" smtClean="0"/>
              <a:t>Proven security</a:t>
            </a:r>
          </a:p>
          <a:p>
            <a:pPr lvl="1"/>
            <a:r>
              <a:rPr lang="en-US" dirty="0" smtClean="0"/>
              <a:t>Biometric scanning</a:t>
            </a:r>
          </a:p>
          <a:p>
            <a:r>
              <a:rPr lang="en-US" dirty="0" smtClean="0"/>
              <a:t>Fingerprint</a:t>
            </a:r>
          </a:p>
          <a:p>
            <a:pPr lvl="1"/>
            <a:r>
              <a:rPr lang="en-US" dirty="0" smtClean="0"/>
              <a:t>Iris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800759" y="5017142"/>
            <a:ext cx="6111546" cy="1840857"/>
            <a:chOff x="2020079" y="4601646"/>
            <a:chExt cx="6111546" cy="2256354"/>
          </a:xfrm>
        </p:grpSpPr>
        <p:sp>
          <p:nvSpPr>
            <p:cNvPr id="10" name="Half Frame 9"/>
            <p:cNvSpPr/>
            <p:nvPr/>
          </p:nvSpPr>
          <p:spPr>
            <a:xfrm rot="5400000" flipV="1">
              <a:off x="1275249" y="5346476"/>
              <a:ext cx="2256354" cy="766693"/>
            </a:xfrm>
            <a:prstGeom prst="halfFrame">
              <a:avLst/>
            </a:prstGeom>
            <a:gradFill flip="none" rotWithShape="1">
              <a:gsLst>
                <a:gs pos="0">
                  <a:srgbClr val="508927"/>
                </a:gs>
                <a:gs pos="29000">
                  <a:srgbClr val="83B330"/>
                </a:gs>
                <a:gs pos="100000">
                  <a:srgbClr val="DDEDBD"/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Half Frame 11"/>
            <p:cNvSpPr/>
            <p:nvPr/>
          </p:nvSpPr>
          <p:spPr>
            <a:xfrm rot="5400000" flipH="1">
              <a:off x="6620102" y="5346476"/>
              <a:ext cx="2256354" cy="766693"/>
            </a:xfrm>
            <a:prstGeom prst="halfFrame">
              <a:avLst/>
            </a:prstGeom>
            <a:gradFill flip="none" rotWithShape="1">
              <a:gsLst>
                <a:gs pos="0">
                  <a:srgbClr val="508927"/>
                </a:gs>
                <a:gs pos="29000">
                  <a:srgbClr val="83B330"/>
                </a:gs>
                <a:gs pos="100000">
                  <a:srgbClr val="DDEDBD"/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5991092" y="5684865"/>
            <a:ext cx="1842711" cy="41549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No Ads Ever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991092" y="6330816"/>
            <a:ext cx="206780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10 Passwords</a:t>
            </a:r>
          </a:p>
        </p:txBody>
      </p:sp>
    </p:spTree>
    <p:extLst>
      <p:ext uri="{BB962C8B-B14F-4D97-AF65-F5344CB8AC3E}">
        <p14:creationId xmlns:p14="http://schemas.microsoft.com/office/powerpoint/2010/main" val="276478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                                                                         |HnOPa36bI0KuSn0hL3tWrw==|16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Sales analysis</a:t>
            </a:r>
            <a:endParaRPr lang="en-US" dirty="0"/>
          </a:p>
        </p:txBody>
      </p:sp>
      <p:sp>
        <p:nvSpPr>
          <p:cNvPr id="4" name="Content Placeholder 3                                                                         |HnOPa36bI0KuSn0hL3tWrw==|16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45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                                                                         |HnOPa36bI0KuSn0hL3tWrw==|16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we’re ranked #1</a:t>
            </a:r>
            <a:endParaRPr lang="en-US" dirty="0"/>
          </a:p>
        </p:txBody>
      </p:sp>
      <p:sp>
        <p:nvSpPr>
          <p:cNvPr id="3" name="Content Placeholder 2                                                                         |HnOPa36bI0KuSn0hL3tWrw==|16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 rot="16200000" flipH="1">
            <a:off x="10354424" y="2747458"/>
            <a:ext cx="358235" cy="1511798"/>
          </a:xfrm>
          <a:custGeom>
            <a:avLst/>
            <a:gdLst>
              <a:gd name="connsiteX0" fmla="*/ 0 w 461058"/>
              <a:gd name="connsiteY0" fmla="*/ 543560 h 2760884"/>
              <a:gd name="connsiteX1" fmla="*/ 230529 w 461058"/>
              <a:gd name="connsiteY1" fmla="*/ 0 h 2760884"/>
              <a:gd name="connsiteX2" fmla="*/ 457785 w 461058"/>
              <a:gd name="connsiteY2" fmla="*/ 535844 h 2760884"/>
              <a:gd name="connsiteX3" fmla="*/ 461058 w 461058"/>
              <a:gd name="connsiteY3" fmla="*/ 535844 h 2760884"/>
              <a:gd name="connsiteX4" fmla="*/ 461058 w 461058"/>
              <a:gd name="connsiteY4" fmla="*/ 543560 h 2760884"/>
              <a:gd name="connsiteX5" fmla="*/ 461058 w 461058"/>
              <a:gd name="connsiteY5" fmla="*/ 2760884 h 2760884"/>
              <a:gd name="connsiteX6" fmla="*/ 3858 w 461058"/>
              <a:gd name="connsiteY6" fmla="*/ 2760884 h 2760884"/>
              <a:gd name="connsiteX7" fmla="*/ 3858 w 461058"/>
              <a:gd name="connsiteY7" fmla="*/ 543560 h 2760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1058" h="2760884">
                <a:moveTo>
                  <a:pt x="0" y="543560"/>
                </a:moveTo>
                <a:lnTo>
                  <a:pt x="230529" y="0"/>
                </a:lnTo>
                <a:lnTo>
                  <a:pt x="457785" y="535844"/>
                </a:lnTo>
                <a:lnTo>
                  <a:pt x="461058" y="535844"/>
                </a:lnTo>
                <a:lnTo>
                  <a:pt x="461058" y="543560"/>
                </a:lnTo>
                <a:lnTo>
                  <a:pt x="461058" y="2760884"/>
                </a:lnTo>
                <a:lnTo>
                  <a:pt x="3858" y="2760884"/>
                </a:lnTo>
                <a:lnTo>
                  <a:pt x="3858" y="54356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/>
            <a:lightRig rig="threePt" dir="t">
              <a:rot lat="0" lon="0" rev="15600000"/>
            </a:lightRig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Moon 6"/>
          <p:cNvSpPr/>
          <p:nvPr/>
        </p:nvSpPr>
        <p:spPr>
          <a:xfrm>
            <a:off x="10435480" y="3179250"/>
            <a:ext cx="634905" cy="648213"/>
          </a:xfrm>
          <a:prstGeom prst="moon">
            <a:avLst/>
          </a:prstGeom>
          <a:solidFill>
            <a:schemeClr val="accent4"/>
          </a:solidFill>
          <a:ln>
            <a:noFill/>
          </a:ln>
          <a:effectLst/>
          <a:scene3d>
            <a:camera prst="orthographicFront"/>
            <a:lightRig rig="threePt" dir="t">
              <a:rot lat="0" lon="0" rev="156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1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                                                                         |HnOPa36bI0KuSn0hL3tWrw==|1614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Partnerships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24625">
            <a:off x="1175564" y="2559504"/>
            <a:ext cx="3810000" cy="2184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</p:pic>
      <p:sp>
        <p:nvSpPr>
          <p:cNvPr id="21" name="Oval Callout 20"/>
          <p:cNvSpPr/>
          <p:nvPr/>
        </p:nvSpPr>
        <p:spPr>
          <a:xfrm>
            <a:off x="5947237" y="823583"/>
            <a:ext cx="2676525" cy="1993900"/>
          </a:xfrm>
          <a:prstGeom prst="wedgeEllipseCallout">
            <a:avLst>
              <a:gd name="adj1" fmla="val -45507"/>
              <a:gd name="adj2" fmla="val 70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928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1.xml" />
</Relationships>
</file>

<file path=customXml/item1.xml><?xml version="1.0" encoding="utf-8"?>
<GradingEngineProps xmlns="http://tempuri.org/temp">
  <UserID>{6b8f731e-9b7e-4223-ae4a-7d212f7b56af}</UserID>
  <AssignmentID>{6b8f731e-9b7e-4223-ae4a-7d212f7b56af}</AssignmentID>
</GradingEngineProps>
</file>

<file path=customXml/itemProps1.xml><?xml version="1.0" encoding="utf-8"?>
<ds:datastoreItem xmlns:ds="http://schemas.openxmlformats.org/officeDocument/2006/customXml" ds:itemID="{d8202554-eba5-4c61-ac46-0a7a29655f44}">
  <ds:schemaRefs>
    <ds:schemaRef ds:uri="http://tempuri.org/temp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4522</TotalTime>
  <Words>65</Words>
  <Application>Microsoft Office PowerPoint</Application>
  <PresentationFormat>Widescreen</PresentationFormat>
  <Paragraphs>26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Trebuchet MS</vt:lpstr>
      <vt:lpstr>Wingdings 3</vt:lpstr>
      <vt:lpstr>Facet</vt:lpstr>
      <vt:lpstr>PowerPoint Presentation</vt:lpstr>
      <vt:lpstr>Why manage your passwords?</vt:lpstr>
      <vt:lpstr>Next release highlights</vt:lpstr>
      <vt:lpstr>More highlights</vt:lpstr>
      <vt:lpstr>Sales analysis</vt:lpstr>
      <vt:lpstr>Why we’re ranked #1</vt:lpstr>
      <vt:lpstr>Partnerships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© 2018 Cengage Learning. All rights reserved.</dc:creator>
  <dcterms:created xsi:type="dcterms:W3CDTF">2015-10-29T17:30:02Z</dcterms:created>
  <dcterms:modified xsi:type="dcterms:W3CDTF">2015-12-01T18:29:13Z</dcterms:modified>
</cp:coreProperties>
</file>